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258" r:id="rId4"/>
    <p:sldId id="270" r:id="rId5"/>
    <p:sldId id="257" r:id="rId6"/>
    <p:sldId id="281" r:id="rId7"/>
    <p:sldId id="285" r:id="rId8"/>
    <p:sldId id="278" r:id="rId9"/>
    <p:sldId id="279" r:id="rId10"/>
    <p:sldId id="276" r:id="rId11"/>
    <p:sldId id="282" r:id="rId12"/>
    <p:sldId id="277" r:id="rId13"/>
    <p:sldId id="262" r:id="rId14"/>
    <p:sldId id="284" r:id="rId15"/>
    <p:sldId id="263" r:id="rId16"/>
    <p:sldId id="266" r:id="rId17"/>
    <p:sldId id="264" r:id="rId18"/>
    <p:sldId id="259" r:id="rId19"/>
    <p:sldId id="265" r:id="rId20"/>
    <p:sldId id="267" r:id="rId21"/>
    <p:sldId id="269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714356"/>
            <a:ext cx="7772400" cy="4643469"/>
          </a:xfrm>
        </p:spPr>
        <p:txBody>
          <a:bodyPr>
            <a:normAutofit/>
          </a:bodyPr>
          <a:lstStyle/>
          <a:p>
            <a:r>
              <a:rPr lang="uk-UA" sz="7200" dirty="0" smtClean="0"/>
              <a:t>Особливості формування клімату Євразії</a:t>
            </a:r>
            <a:endParaRPr lang="ru-RU" sz="7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Documents and Settings\Admin\Рабочий стол\Atmosphere-airtemperature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2965" cy="62468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Картинки по запросу &quot;Євразія опад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68" y="32526"/>
            <a:ext cx="8909900" cy="6825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7238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8" y="285728"/>
            <a:ext cx="9132572" cy="6253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rmAutofit/>
          </a:bodyPr>
          <a:lstStyle/>
          <a:p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Загальні риси клімату: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000108"/>
            <a:ext cx="8715436" cy="5643602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надзвичайна різноманітність та контрастність;</a:t>
            </a: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є всі кліматичні пояси;</a:t>
            </a: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кліматичних поясах виділяються майже всі можливі кліматичні області;</a:t>
            </a: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надзвичайно високий вплив мусонної циркуляції з боку Тихого та Індійського океану;</a:t>
            </a: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зростання континентальності по мірі віддалення від Атлантичного океану;</a:t>
            </a: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великі можливості для впливу на внутрішні частини материка у Північного Льодовитого океану;</a:t>
            </a: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бар’єрна роль гірських хребтів.</a:t>
            </a: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Картинки по запросу &quot;Євразія опади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" t="4574" r="40926" b="2618"/>
          <a:stretch/>
        </p:blipFill>
        <p:spPr bwMode="auto">
          <a:xfrm>
            <a:off x="1691680" y="116632"/>
            <a:ext cx="6359412" cy="626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40108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15425" cy="6879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78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33409"/>
            <a:ext cx="7358114" cy="685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758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571744"/>
          </a:xfrm>
        </p:spPr>
        <p:txBody>
          <a:bodyPr>
            <a:normAutofit/>
          </a:bodyPr>
          <a:lstStyle/>
          <a:p>
            <a:r>
              <a:rPr lang="uk-UA" sz="4000" dirty="0" err="1" smtClean="0"/>
              <a:t>Черапунджі</a:t>
            </a:r>
            <a:r>
              <a:rPr lang="uk-UA" sz="4000" dirty="0" smtClean="0"/>
              <a:t> знаходяться на плато </a:t>
            </a:r>
            <a:r>
              <a:rPr lang="uk-UA" sz="4000" dirty="0" err="1" smtClean="0"/>
              <a:t>Шилонг</a:t>
            </a:r>
            <a:r>
              <a:rPr lang="uk-UA" sz="4000" dirty="0" smtClean="0"/>
              <a:t> (висота 1313м), у 1994 році випало 24 555 мм опадів.</a:t>
            </a:r>
            <a:endParaRPr lang="ru-RU" sz="40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7135" y="2428868"/>
            <a:ext cx="5925261" cy="4429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Картинки по запросу &quot;Євразія опад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946"/>
            <a:ext cx="7537818" cy="683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3950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166"/>
            <a:ext cx="9124288" cy="60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Мости з коріння дерев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373" y="1624013"/>
            <a:ext cx="9060928" cy="4948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51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71392" y="6237312"/>
            <a:ext cx="5472608" cy="620688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Підстильна поверхня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Вплив морських течій 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15092" t="5836" r="32083" b="46303"/>
          <a:stretch>
            <a:fillRect/>
          </a:stretch>
        </p:blipFill>
        <p:spPr bwMode="auto">
          <a:xfrm>
            <a:off x="0" y="1481799"/>
            <a:ext cx="9178880" cy="5376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Чинники формування клімату Євразії: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600200"/>
            <a:ext cx="8750206" cy="4972072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протяжність з півночі на південь визначає найбільшу різницю в кількості сонячної радіації;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підстильна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поверхня надзвичайно різноманітна, рельєф дуже контрастний;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наявні всі типи  атмосферної циркуляції включаючи мусонну; присутні всі типи повітряних мас та їх підтипи;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відстань від центральної частини материка до океанів надзвичайно велика, є дуже ізольовані регіони.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Картинки по запросу &quot;Євразія опад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1"/>
            <a:ext cx="897570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9088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Картинки по запросу &quot;Євразія атмосферний тиск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84"/>
          <a:stretch/>
        </p:blipFill>
        <p:spPr bwMode="auto">
          <a:xfrm>
            <a:off x="1979712" y="-14088"/>
            <a:ext cx="4798189" cy="687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4343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85860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Липень. </a:t>
            </a: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Атмосферний </a:t>
            </a: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тиск. Циркуляція</a:t>
            </a:r>
            <a:r>
              <a:rPr lang="uk-UA" sz="3600" dirty="0" smtClean="0"/>
              <a:t> </a:t>
            </a:r>
            <a:endParaRPr lang="ru-RU" sz="3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5984" t="8691" r="12133" b="49593"/>
          <a:stretch>
            <a:fillRect/>
          </a:stretch>
        </p:blipFill>
        <p:spPr bwMode="auto">
          <a:xfrm>
            <a:off x="0" y="1285860"/>
            <a:ext cx="9104344" cy="52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Січень. Атмосферний тиск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8500" t="5954" r="22000" b="47552"/>
          <a:stretch>
            <a:fillRect/>
          </a:stretch>
        </p:blipFill>
        <p:spPr bwMode="auto">
          <a:xfrm>
            <a:off x="0" y="1593273"/>
            <a:ext cx="9144000" cy="5264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163</Words>
  <Application>Microsoft Office PowerPoint</Application>
  <PresentationFormat>Экран (4:3)</PresentationFormat>
  <Paragraphs>20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Особливості формування клімату Євразії</vt:lpstr>
      <vt:lpstr>Презентация PowerPoint</vt:lpstr>
      <vt:lpstr>Підстильна поверхня </vt:lpstr>
      <vt:lpstr>Вплив морських течій </vt:lpstr>
      <vt:lpstr>Чинники формування клімату Євразії:</vt:lpstr>
      <vt:lpstr>Презентация PowerPoint</vt:lpstr>
      <vt:lpstr>Презентация PowerPoint</vt:lpstr>
      <vt:lpstr>Липень. Атмосферний тиск. Циркуляція </vt:lpstr>
      <vt:lpstr>Січень. Атмосферний тиск </vt:lpstr>
      <vt:lpstr>Презентация PowerPoint</vt:lpstr>
      <vt:lpstr>Презентация PowerPoint</vt:lpstr>
      <vt:lpstr>Презентация PowerPoint</vt:lpstr>
      <vt:lpstr>Загальні риси клімату: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Черапунджі знаходяться на плато Шилонг (висота 1313м), у 1994 році випало 24 555 мм опадів.</vt:lpstr>
      <vt:lpstr>Презентация PowerPoint</vt:lpstr>
      <vt:lpstr>Мости з коріння дерев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Особливості формування клімату Євразії</dc:title>
  <cp:lastModifiedBy>Aj</cp:lastModifiedBy>
  <cp:revision>26</cp:revision>
  <dcterms:modified xsi:type="dcterms:W3CDTF">2020-03-14T20:02:52Z</dcterms:modified>
</cp:coreProperties>
</file>