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Солоність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температура вод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Солоність та температура вод океанів залежать від географічної широти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Картинки по запросу солоність вод світового океану"/>
          <p:cNvPicPr>
            <a:picLocks noChangeAspect="1" noChangeArrowheads="1"/>
          </p:cNvPicPr>
          <p:nvPr/>
        </p:nvPicPr>
        <p:blipFill>
          <a:blip r:embed="rId2"/>
          <a:srcRect l="1276" t="1190" r="2945" b="9543"/>
          <a:stretch>
            <a:fillRect/>
          </a:stretch>
        </p:blipFill>
        <p:spPr bwMode="auto">
          <a:xfrm>
            <a:off x="357158" y="1412776"/>
            <a:ext cx="8429684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Температура поверхневих </a:t>
            </a:r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</a:t>
            </a:r>
            <a:endParaRPr lang="ru-RU" dirty="0"/>
          </a:p>
        </p:txBody>
      </p:sp>
      <p:pic>
        <p:nvPicPr>
          <p:cNvPr id="16386" name="Picture 2" descr="Картинки по запросу солоність вод світового океану"/>
          <p:cNvPicPr>
            <a:picLocks noChangeAspect="1" noChangeArrowheads="1"/>
          </p:cNvPicPr>
          <p:nvPr/>
        </p:nvPicPr>
        <p:blipFill>
          <a:blip r:embed="rId2"/>
          <a:srcRect l="2655" t="1412" r="3540" b="13835"/>
          <a:stretch>
            <a:fillRect/>
          </a:stretch>
        </p:blipFill>
        <p:spPr bwMode="auto">
          <a:xfrm>
            <a:off x="785786" y="2132856"/>
            <a:ext cx="7572428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93022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Зміна температури поверхневих </a:t>
            </a: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 залежить від пори року. Водні маси, як і повітряні, змінюють своє положення у різні сезони.</a:t>
            </a:r>
            <a:endParaRPr lang="ru-RU" sz="3200" dirty="0"/>
          </a:p>
        </p:txBody>
      </p:sp>
      <p:pic>
        <p:nvPicPr>
          <p:cNvPr id="1026" name="Picture 2" descr="C:\Users\Aj\Desktop\Г І Ф\Ocean-temperatur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906" y="2204864"/>
            <a:ext cx="8791405" cy="4429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100010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Розподіл середньорічних температура вод</a:t>
            </a:r>
            <a:endParaRPr lang="ru-RU" sz="3600" dirty="0"/>
          </a:p>
        </p:txBody>
      </p:sp>
      <p:pic>
        <p:nvPicPr>
          <p:cNvPr id="17410" name="Picture 2" descr="Картинки по запросу солоність вод світового океану"/>
          <p:cNvPicPr>
            <a:picLocks noChangeAspect="1" noChangeArrowheads="1"/>
          </p:cNvPicPr>
          <p:nvPr/>
        </p:nvPicPr>
        <p:blipFill>
          <a:blip r:embed="rId2"/>
          <a:srcRect l="943" t="1259" r="2830" b="8112"/>
          <a:stretch>
            <a:fillRect/>
          </a:stretch>
        </p:blipFill>
        <p:spPr bwMode="auto">
          <a:xfrm>
            <a:off x="654816" y="970692"/>
            <a:ext cx="7733164" cy="5458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Солоність 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Солоність – вміст солі в одному літрі води. Вимірюється у грамах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літр, або промілле (‰). Залежить від випаровування, кількості опадів та вод річок, що впадають у море, озеро чи океан. Середня солоність Світового океану - 35‰.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Картинки по запросу солоність вод світового океа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68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Зміна температури з глибиною та географічною </a:t>
            </a:r>
            <a:r>
              <a:rPr lang="uk-UA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широтою як показано тут. Малюнку 195 підручника не вірити! 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l="3329" t="1766" r="2411" b="19551"/>
          <a:stretch>
            <a:fillRect/>
          </a:stretch>
        </p:blipFill>
        <p:spPr bwMode="auto">
          <a:xfrm>
            <a:off x="142844" y="2857496"/>
            <a:ext cx="8852182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Солоність вод Світового океану (</a:t>
            </a:r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‰)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2"/>
          <a:srcRect l="836" r="25007" b="11346"/>
          <a:stretch/>
        </p:blipFill>
        <p:spPr bwMode="auto">
          <a:xfrm>
            <a:off x="467544" y="1365686"/>
            <a:ext cx="8280920" cy="5167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110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Солоність і температура вод </vt:lpstr>
      <vt:lpstr>Солоність та температура вод океанів залежать від географічної широти</vt:lpstr>
      <vt:lpstr>Температура поверхневих вод</vt:lpstr>
      <vt:lpstr>Зміна температури поверхневих вод залежить від пори року. Водні маси, як і повітряні, змінюють своє положення у різні сезони.</vt:lpstr>
      <vt:lpstr>Розподіл середньорічних температура вод</vt:lpstr>
      <vt:lpstr>Солоність </vt:lpstr>
      <vt:lpstr>Презентация PowerPoint</vt:lpstr>
      <vt:lpstr>Зміна температури з глибиною та географічною широтою як показано тут. Малюнку 195 підручника не вірити! </vt:lpstr>
      <vt:lpstr>Солоність вод Світового океану (‰)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Aj</dc:creator>
  <cp:lastModifiedBy>Aj</cp:lastModifiedBy>
  <cp:revision>16</cp:revision>
  <dcterms:created xsi:type="dcterms:W3CDTF">2017-07-15T19:32:31Z</dcterms:created>
  <dcterms:modified xsi:type="dcterms:W3CDTF">2020-03-18T10:58:32Z</dcterms:modified>
</cp:coreProperties>
</file>