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195787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7. Позначення на контурній карті центрів виробництва транспортних засобів та пояснення чинників їх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717032"/>
            <a:ext cx="5392688" cy="17526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Є.М.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32, вивчити головні центри машинобудування України та пояснення чинників їх розміщення.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30100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 схему структури машинобудування у підручнику (мал. 123) с. 180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&quot;машинобудування україн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07"/>
          <a:stretch/>
        </p:blipFill>
        <p:spPr bwMode="auto">
          <a:xfrm>
            <a:off x="1475656" y="1340768"/>
            <a:ext cx="6408712" cy="50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машинобудування у спрощеному вигляді. Для практичної роботи потрібна друга колонка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машинобудування україн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 bwMode="auto">
          <a:xfrm>
            <a:off x="539553" y="1916832"/>
            <a:ext cx="7992888" cy="43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карті підручника показані всі найважливіші центри машинобудування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машинобудування украї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359943" cy="54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М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09588"/>
            <a:ext cx="8334375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13" y="23980"/>
            <a:ext cx="8334375" cy="110076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вибрати головні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 транспортного машинобудування!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4437111"/>
            <a:ext cx="1502892" cy="19113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80312" y="4653136"/>
            <a:ext cx="1358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Умовні знаки можна змінювати!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залізничних локомотивів і рухомого 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складу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розвитку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залізничного машинобудування: розвинута чорна металургія, розгалужена мережа залізниць, достатня кількість трудових ресурсів. Усе це зумовило розміщення підприємств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локомотиво-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вагонобудування в східній та центральній частинах країни.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Картинки по запросу &quot;машинобудування україн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"/>
          <a:stretch/>
        </p:blipFill>
        <p:spPr bwMode="auto">
          <a:xfrm>
            <a:off x="5436096" y="4323006"/>
            <a:ext cx="3240360" cy="23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&quot;залізничне машинобудування в україн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684594" cy="23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Суднобудування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Будування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суден і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човнів зорієнтоване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морські та річкові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узбережжя.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Картинки по запросу &quot;суднобудування в україн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58576"/>
            <a:ext cx="5616624" cy="395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Автомобілебудування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088232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Працемістке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виробництво автомобілів орієнтується в Україні на наявність достатньої кількості трудових ресурсів, а також розгалужену транспортну мережу, яка дає змогу ефективно використовувати кооперування у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&quot;автобус богдан заво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4762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994122"/>
          </a:xfrm>
          <a:solidFill>
            <a:srgbClr val="002060"/>
          </a:solidFill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Авіабудування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363272" cy="1512169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повітряних літальних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орієнтується на потужну науково-дослідну базу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висококваліфіковані кадри.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Picture 2" descr="Картинки по запросу &quot;ан 225 мри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0402"/>
            <a:ext cx="8352928" cy="34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Практична робота 7. Позначення на контурній карті центрів виробництва транспортних засобів та пояснення чинників їх розміщення</vt:lpstr>
      <vt:lpstr>Розгляньте схему структури машинобудування у підручнику (мал. 123) с. 180</vt:lpstr>
      <vt:lpstr>Структура машинобудування у спрощеному вигляді. Для практичної роботи потрібна друга колонка </vt:lpstr>
      <vt:lpstr>На карті підручника показані всі найважливіші центри машинобудування</vt:lpstr>
      <vt:lpstr>Потрібно вибрати головні центри транспортного машинобудування!</vt:lpstr>
      <vt:lpstr>Виробництво залізничних локомотивів і рухомого складу </vt:lpstr>
      <vt:lpstr>Суднобудування </vt:lpstr>
      <vt:lpstr>Автомобілебудування </vt:lpstr>
      <vt:lpstr>Авіабудування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28</cp:revision>
  <dcterms:created xsi:type="dcterms:W3CDTF">2020-03-19T20:37:04Z</dcterms:created>
  <dcterms:modified xsi:type="dcterms:W3CDTF">2020-03-20T11:28:26Z</dcterms:modified>
</cp:coreProperties>
</file>