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7" r:id="rId6"/>
    <p:sldId id="268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7784" y="116632"/>
            <a:ext cx="6192688" cy="4968552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географічного положення Америки. Сучасна політична карта. Форми державного правління і територіального устрою, типи країн. НАФТА, Меркосур,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НATO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5589240"/>
            <a:ext cx="4096544" cy="744488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Бартош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Є.М.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Картинки по запросу &quot;Особливості географічного положення Америки.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7398"/>
            <a:ext cx="2502416" cy="3149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88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5936" y="188640"/>
            <a:ext cx="4896544" cy="1143000"/>
          </a:xfrm>
          <a:solidFill>
            <a:schemeClr val="accent4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Субрегіони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Америки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7695" y="1340767"/>
            <a:ext cx="4866295" cy="5318761"/>
          </a:xfrm>
          <a:solidFill>
            <a:schemeClr val="accent4">
              <a:lumMod val="5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Випишіть з таблиці 10 (с. 165</a:t>
            </a:r>
            <a:r>
              <a:rPr lang="uk-UA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uk-UA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назви НЕЗАЛЕЖНИХ країн (їх</a:t>
            </a:r>
            <a:r>
              <a:rPr lang="uk-UA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35),  систематизувавши їх за </a:t>
            </a:r>
            <a:r>
              <a:rPr lang="uk-UA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субрегіонами</a:t>
            </a:r>
            <a:r>
              <a:rPr lang="uk-UA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контурній карті позначте кордони країн та їх столиці (якщо Ваша контурна карта залишилася в школі – окремий листок можна знайти та роздрукувати з «картинок» в Інтернеті).</a:t>
            </a:r>
            <a:endParaRPr lang="ru-RU" sz="2800" dirty="0"/>
          </a:p>
        </p:txBody>
      </p:sp>
      <p:pic>
        <p:nvPicPr>
          <p:cNvPr id="1028" name="Picture 4" descr="Картинки по запросу &quot;Особливості географічного положення Америки.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16" t="2354" r="5626" b="11218"/>
          <a:stretch/>
        </p:blipFill>
        <p:spPr bwMode="auto">
          <a:xfrm>
            <a:off x="251520" y="188640"/>
            <a:ext cx="3558061" cy="6470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Картинки по запросу країни америки таблиця"/>
          <p:cNvPicPr/>
          <p:nvPr/>
        </p:nvPicPr>
        <p:blipFill rotWithShape="1">
          <a:blip r:embed="rId4">
            <a:lum bright="-20000" contrast="20000"/>
          </a:blip>
          <a:srcRect b="80392"/>
          <a:stretch/>
        </p:blipFill>
        <p:spPr bwMode="auto">
          <a:xfrm>
            <a:off x="3995936" y="1852286"/>
            <a:ext cx="4896544" cy="1449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3322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488" y="116632"/>
            <a:ext cx="6244721" cy="64807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лад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Картинки по запросу &quot;державний лад країн америки&quot;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88" y="4005064"/>
            <a:ext cx="8767273" cy="2718395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Картинки по запросу &quot;державний лад країн америки&quot;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623" b="8343"/>
          <a:stretch/>
        </p:blipFill>
        <p:spPr bwMode="auto">
          <a:xfrm>
            <a:off x="199488" y="836712"/>
            <a:ext cx="6244720" cy="3096344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660231" y="270105"/>
            <a:ext cx="2248083" cy="363176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овторіть за схемою форми правління та державного устрою. </a:t>
            </a:r>
            <a:r>
              <a:rPr lang="uk-UA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Випишіть з таблиці 10                      (с. 165) країни-федерації в зошит.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94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 країн 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Картинки по запросу &quot;державний лад країн америк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8784976" cy="244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9512" y="3356992"/>
            <a:ext cx="8784976" cy="329320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контурній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карті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 якій Ви вже нанесли країни) заштрихуйте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розфарбуйте за довідковою таблицею 10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(</a:t>
            </a:r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165)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 різних типів </a:t>
            </a:r>
            <a:r>
              <a:rPr lang="uk-UA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(практична робота №5. Складання картосхеми типології країн Америки за рівнем їх економічного розвитку). </a:t>
            </a:r>
            <a:endParaRPr lang="uk-UA" sz="2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Суверенні </a:t>
            </a:r>
            <a:r>
              <a:rPr lang="uk-UA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  </a:t>
            </a:r>
            <a:r>
              <a:rPr lang="uk-UA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зошиті згрупуйте за площею, як указано в завданні  с. 167: найбільші (понад 3 млн. кв. км) – 3 країни, </a:t>
            </a:r>
            <a:r>
              <a:rPr lang="uk-UA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дуже </a:t>
            </a:r>
            <a:r>
              <a:rPr lang="uk-UA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великі (1-3</a:t>
            </a:r>
            <a:r>
              <a:rPr lang="uk-UA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млн.) – 5, великі (500 тис. – 1 млн.) – 2, середні (100 – 500 тис.). Решту вказаних </a:t>
            </a:r>
            <a:r>
              <a:rPr lang="uk-UA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завданні – за бажанням).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08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787395"/>
              </p:ext>
            </p:extLst>
          </p:nvPr>
        </p:nvGraphicFramePr>
        <p:xfrm>
          <a:off x="-1" y="0"/>
          <a:ext cx="9144000" cy="1643050"/>
        </p:xfrm>
        <a:graphic>
          <a:graphicData uri="http://schemas.openxmlformats.org/drawingml/2006/table">
            <a:tbl>
              <a:tblPr/>
              <a:tblGrid>
                <a:gridCol w="1067289"/>
                <a:gridCol w="682176"/>
                <a:gridCol w="3096917"/>
                <a:gridCol w="2749955"/>
                <a:gridCol w="1547663"/>
              </a:tblGrid>
              <a:tr h="7369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37" marR="64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Рік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37" marR="64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Країни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37" marR="64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Мета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37" marR="64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Штаб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37" marR="64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906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НАФТА</a:t>
                      </a:r>
                      <a:endParaRPr lang="ru-RU" sz="20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37" marR="64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1992</a:t>
                      </a:r>
                      <a:endParaRPr lang="ru-RU" sz="20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37" marR="64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США, Канада, Мексика 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37" marR="64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Створення цілісного ринкового простору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37" marR="64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Вашингтон 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37" marR="64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5437" y="1690688"/>
            <a:ext cx="5167312" cy="516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5836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3571868" cy="1143000"/>
          </a:xfrm>
        </p:spPr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МЕРКОСУР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2494" y="0"/>
            <a:ext cx="532719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1654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 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Опрацювати § 35, вивчити класифікацію та типологію країн Америки, столиці найбільших, дуже великих та великих держав, склад НАФТА та МЕРКОСУР.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02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262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Особливості географічного положення Америки. Сучасна політична карта. Форми державного правління і територіального устрою, типи країн. НАФТА, Меркосур, НATO</vt:lpstr>
      <vt:lpstr>Субрегіони Америки</vt:lpstr>
      <vt:lpstr>Державний лад</vt:lpstr>
      <vt:lpstr>Типи країн </vt:lpstr>
      <vt:lpstr>Презентация PowerPoint</vt:lpstr>
      <vt:lpstr>МЕРКОСУР</vt:lpstr>
      <vt:lpstr>Домашнє завдання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географічного положення Америки. Сучасна політична карта. Форми державного правління і територіального устрою, типи країн. НАФТА, Меркосур, НATO</dc:title>
  <dc:creator>Aj</dc:creator>
  <cp:lastModifiedBy>Aj</cp:lastModifiedBy>
  <cp:revision>29</cp:revision>
  <dcterms:created xsi:type="dcterms:W3CDTF">2020-03-20T12:13:57Z</dcterms:created>
  <dcterms:modified xsi:type="dcterms:W3CDTF">2020-03-21T11:53:26Z</dcterms:modified>
</cp:coreProperties>
</file>