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6" r:id="rId5"/>
    <p:sldId id="261" r:id="rId6"/>
    <p:sldId id="258" r:id="rId7"/>
    <p:sldId id="269" r:id="rId8"/>
    <p:sldId id="267" r:id="rId9"/>
    <p:sldId id="273" r:id="rId10"/>
    <p:sldId id="271" r:id="rId11"/>
    <p:sldId id="274" r:id="rId12"/>
    <p:sldId id="259" r:id="rId13"/>
    <p:sldId id="260" r:id="rId14"/>
    <p:sldId id="265" r:id="rId15"/>
    <p:sldId id="263" r:id="rId16"/>
    <p:sldId id="266" r:id="rId17"/>
    <p:sldId id="268" r:id="rId18"/>
    <p:sldId id="264" r:id="rId19"/>
    <p:sldId id="272" r:id="rId20"/>
    <p:sldId id="270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248471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 географія виробництва транспортних засобів, електроніки, фармацевтичної продукції.  Виробництво текстилю, одягу, взуття.  Сучасні транспортно-логістичні системи та інформаційно-комунікаційні мережі. Формування  «інформаційного суспільства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373216"/>
            <a:ext cx="4096544" cy="1104528"/>
          </a:xfrm>
        </p:spPr>
        <p:txBody>
          <a:bodyPr/>
          <a:lstStyle/>
          <a:p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Є.М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620688"/>
            <a:ext cx="2808312" cy="5726445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 схеми допоможуть усвідомити структуру та суть транспортно-логістичних систем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1\Desktop\11 плюс\image0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5567099" cy="255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11 плюс\image00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5567099" cy="285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української логістики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Users\1\Desktop\11 плюс\unnam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2" y="1052736"/>
            <a:ext cx="861901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4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фінансового ринку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1\Desktop\11\image1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7" y="1663080"/>
            <a:ext cx="8168960" cy="37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5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11\image189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69745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2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Капіталізація фондових ринків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www.rbc.ua/static/files/gallery_uploads/images/192134167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628800"/>
            <a:ext cx="8320922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93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11 плюс\9klas-geography-kobernik-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5" y="908720"/>
            <a:ext cx="8161205" cy="56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3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туризму для розвитку держави. Спробуйте написати обґрунтування своїх висновків   (5-10 речень, за бажанням)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1\Desktop\11 плюс\image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4" y="2492896"/>
            <a:ext cx="881049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1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53317"/>
            <a:ext cx="5122912" cy="3175683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Спробуйте виявити залежність потужності туристичних потоків від кількості об'єктів Світової спадщини ЮНЕСКО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1\Desktop\11 плюс\9klas-geography-kobernik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832389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11 плюс\geography-9-dovgan-stadnik-1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" r="4524"/>
          <a:stretch/>
        </p:blipFill>
        <p:spPr bwMode="auto">
          <a:xfrm>
            <a:off x="399615" y="290286"/>
            <a:ext cx="2824945" cy="328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доходів від туризму за країнами та регіонами (розміри контурів країн подані згідно доходів) . Знайдіть Україну …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11 плюс\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" b="7138"/>
          <a:stretch/>
        </p:blipFill>
        <p:spPr bwMode="auto">
          <a:xfrm>
            <a:off x="185767" y="1412776"/>
            <a:ext cx="8778721" cy="525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6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 «інформаційного суспільства» </a:t>
            </a:r>
            <a:endParaRPr lang="ru-RU" sz="3200" dirty="0"/>
          </a:p>
        </p:txBody>
      </p:sp>
      <p:pic>
        <p:nvPicPr>
          <p:cNvPr id="8194" name="Picture 2" descr="C:\Users\1\Desktop\11 плюс\img-RCPyd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000750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9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1\9klas-geography-kobernik-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5341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7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chemeClr val="bg1">
              <a:lumMod val="95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напрями інформаційного розвитку  України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1\Desktop\11 плюс\img-CTUqA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t="7652"/>
          <a:stretch/>
        </p:blipFill>
        <p:spPr bwMode="auto">
          <a:xfrm>
            <a:off x="2148114" y="1628800"/>
            <a:ext cx="4899550" cy="485230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44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26, за бажанням твір-обґрунтування ролі туризму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Дослідження (за бажанням)</a:t>
            </a:r>
            <a:endParaRPr lang="ru-RU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Світовий ринок патентів: лідери й аутсайдери.</a:t>
            </a:r>
            <a:endParaRPr lang="ru-RU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Роль транснаціональних компаній                  у розвитку машинобудівних та хімічних виробництв в Україні 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Суднобудування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6146" name="Picture 2" descr="C:\Users\1\Desktop\11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73442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Частка провідних компаній                               у світовому виробництві комп’ютерів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 descr="C:\Users\Aj\Desktop\icon\11 плюс\geographia-9-boyko-1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4612" r="3322" b="21632"/>
          <a:stretch/>
        </p:blipFill>
        <p:spPr bwMode="auto">
          <a:xfrm>
            <a:off x="1463261" y="2060848"/>
            <a:ext cx="6197600" cy="393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6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тканин,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одягу та взуття 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\Desktop\11\image18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988842"/>
            <a:ext cx="5962007" cy="33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8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Світовий ринок фармацевтичної продукції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1\Desktop\11\image1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27041"/>
            <a:ext cx="6336704" cy="372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7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592288" cy="538661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Європейські траеспортні коридори. Визначте місце України.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j\Desktop\icon\11 плюс\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04249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 транспортні коридори </a:t>
            </a:r>
            <a:b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\Desktop\11 плюс\bd44a584342eac1823f4aa134ae28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69" y="1268760"/>
            <a:ext cx="8525176" cy="543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0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Боротьба за Шовковий шлях – елемент гібридної війни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1\Desktop\11 плюс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2054"/>
            <a:ext cx="8640960" cy="51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1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189</Words>
  <Application>Microsoft Office PowerPoint</Application>
  <PresentationFormat>Экран (4:3)</PresentationFormat>
  <Paragraphs>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Сучасна географія виробництва транспортних засобів, електроніки, фармацевтичної продукції.  Виробництво текстилю, одягу, взуття.  Сучасні транспортно-логістичні системи та інформаційно-комунікаційні мережі. Формування  «інформаційного суспільства» </vt:lpstr>
      <vt:lpstr>Презентация PowerPoint</vt:lpstr>
      <vt:lpstr>Суднобудування </vt:lpstr>
      <vt:lpstr>Частка провідних компаній                               у світовому виробництві комп’ютерів</vt:lpstr>
      <vt:lpstr>Виробництво тканин, одягу та взуття  </vt:lpstr>
      <vt:lpstr>Світовий ринок фармацевтичної продукції </vt:lpstr>
      <vt:lpstr>Європейські траеспортні коридори. Визначте місце України.</vt:lpstr>
      <vt:lpstr>Міжнародні транспортні коридори  в Україні </vt:lpstr>
      <vt:lpstr>Боротьба за Шовковий шлях – елемент гібридної війни </vt:lpstr>
      <vt:lpstr>Ці схеми допоможуть усвідомити структуру та суть транспортно-логістичних систем</vt:lpstr>
      <vt:lpstr>Проблеми української логістики</vt:lpstr>
      <vt:lpstr>Структура фінансового ринку</vt:lpstr>
      <vt:lpstr>Презентация PowerPoint</vt:lpstr>
      <vt:lpstr>Капіталізація фондових ринків</vt:lpstr>
      <vt:lpstr>Туризм </vt:lpstr>
      <vt:lpstr>Роль туризму для розвитку держави. Спробуйте написати обґрунтування своїх висновків   (5-10 речень, за бажанням)</vt:lpstr>
      <vt:lpstr>Спробуйте виявити залежність потужності туристичних потоків від кількості об'єктів Світової спадщини ЮНЕСКО </vt:lpstr>
      <vt:lpstr>Розподіл доходів від туризму за країнами та регіонами (розміри контурів країн подані згідно доходів) . Знайдіть Україну …</vt:lpstr>
      <vt:lpstr>Формування  «інформаційного суспільства» </vt:lpstr>
      <vt:lpstr>Основні напрями інформаційного розвитку  України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Сучасна географія виробництва транспортних засобів, електроніки, фармацевтичної продукції.  Виробництво текстилю, одягу, взуття.  Сучасні транспортно-логістичні системи та інформаційно-комунікаційні мережі. Формування  «інформаційного суспільства». </dc:title>
  <dc:creator>1</dc:creator>
  <cp:lastModifiedBy>Aj</cp:lastModifiedBy>
  <cp:revision>26</cp:revision>
  <dcterms:created xsi:type="dcterms:W3CDTF">2019-03-23T05:26:12Z</dcterms:created>
  <dcterms:modified xsi:type="dcterms:W3CDTF">2020-03-22T09:32:48Z</dcterms:modified>
</cp:coreProperties>
</file>