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8" r:id="rId6"/>
    <p:sldId id="267" r:id="rId7"/>
    <p:sldId id="269" r:id="rId8"/>
    <p:sldId id="270" r:id="rId9"/>
    <p:sldId id="263" r:id="rId10"/>
    <p:sldId id="265" r:id="rId11"/>
    <p:sldId id="271" r:id="rId12"/>
    <p:sldId id="272" r:id="rId13"/>
    <p:sldId id="273" r:id="rId14"/>
    <p:sldId id="259" r:id="rId15"/>
    <p:sldId id="274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умови і ресурси регіону. Населення Америки. Урбанізаційні процеси.  Система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розселення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869160"/>
            <a:ext cx="3024336" cy="769640"/>
          </a:xfrm>
        </p:spPr>
        <p:txBody>
          <a:bodyPr/>
          <a:lstStyle/>
          <a:p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Є.М.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Випишіть до зошита іспаномовні країни!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10 плюс\1532533508_7k_g_a_2015-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000"/>
            <a:ext cx="489585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7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3" y="274638"/>
            <a:ext cx="2761525" cy="2074242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Згадайте походження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2348880"/>
            <a:ext cx="2458616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амбо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етисів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мулатів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10\10\x1CE5SEjgYqxLvdRFaJBwNPA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2"/>
          <a:stretch/>
        </p:blipFill>
        <p:spPr bwMode="auto">
          <a:xfrm>
            <a:off x="304027" y="214327"/>
            <a:ext cx="5698205" cy="621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10\10\x1CE5SEjgYqxLvdRFaJBwNPA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62"/>
          <a:stretch/>
        </p:blipFill>
        <p:spPr bwMode="auto">
          <a:xfrm>
            <a:off x="4788024" y="4793673"/>
            <a:ext cx="4201685" cy="16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2794322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Підготуйте                          (за бажанням) презентацію про корінних жителів Північної Америки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Картинки по запросу &quot;природні ресурси америк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7"/>
          <a:stretch/>
        </p:blipFill>
        <p:spPr bwMode="auto">
          <a:xfrm>
            <a:off x="251520" y="247685"/>
            <a:ext cx="4536504" cy="63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&quot;природні ресурси америк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r="9172" b="67954"/>
          <a:stretch/>
        </p:blipFill>
        <p:spPr bwMode="auto">
          <a:xfrm>
            <a:off x="4932039" y="3212973"/>
            <a:ext cx="4088599" cy="33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8572"/>
            <a:ext cx="8331294" cy="1517527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Порівняйте густоту населення Північної та Південної Америки. Поясніть закономірності його розміщення.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1\Desktop\10 плюс\image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6100"/>
            <a:ext cx="7632848" cy="49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69901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Міста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1600200"/>
            <a:ext cx="2314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8" descr="Картинки по запросу &quot;природні ресурси амери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110"/>
            <a:ext cx="3295062" cy="640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&quot;світові міста амери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46" y="973655"/>
            <a:ext cx="5408376" cy="55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найбільші міські агломерації. Поясніть явище хибної урбанізації та її наслідки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1\Desktop\10 плюс\36091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364696" cy="42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36, тести «Америка»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ZNOGEOBOT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(будуть активовані дещо пізніше).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иконані завдання можна, хоча поки що не обов'язково, перекидати як фотокопії через «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але записи у зошитах зберігайте! Готові презентації про корінних жителів перекидайте зразу. Якщо вони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 ВАШІ і ЯКІСНІ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їх розміщу на цьому ж сайті для перегляду інших учнів!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умови і ресурси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124744"/>
            <a:ext cx="4464496" cy="540361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Серед країн світу, які володіють найбільшими запасами нафти та газу Венесуела, Канада, США, Мексика, Еквадор,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вугілля – США (23% світових), Колумбія, Канада.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Picture 2" descr="Картинки по запросу &quot;природні ресурси амери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320480" cy="54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1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34680" cy="165618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 значення запаси: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916832"/>
            <a:ext cx="3744417" cy="456801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Чилі – селітри, Бразилія, Гайана, Суринам, Ямайка – бокситів,            Венесуелі - алмазів,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Колумбія – сапфірів та смарагдів.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Картинки по запросу &quot;природні ресурси америк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991" r="2725" b="2440"/>
          <a:stretch/>
        </p:blipFill>
        <p:spPr bwMode="auto">
          <a:xfrm>
            <a:off x="235525" y="387927"/>
            <a:ext cx="5056555" cy="61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85730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Венесуела має найбільші в світі балансові  запаси нафти. Але це ще не гарантія національного добробуту!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10 плюс\1528974010-1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2362"/>
            <a:ext cx="7632848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640960" cy="1807253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 лідери за запасами залізних руд: Бразилія, Канада, США, Венесуела, Мексика.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1\Desktop\10 плюс\11290997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1891"/>
            <a:ext cx="8280920" cy="43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74643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за запасами міді (у світі)</a:t>
            </a:r>
            <a:b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Чилі</a:t>
            </a:r>
            <a:b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Перу</a:t>
            </a:r>
            <a:b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Мексика</a:t>
            </a:r>
            <a:b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США</a:t>
            </a:r>
            <a:b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Канада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10 плюс\107115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24" y="2780928"/>
            <a:ext cx="5112568" cy="268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Лісові ресурси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600400" cy="478112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США та Канаді великі масиви хвойних порід.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1\Desktop\10 плюс\m5cf278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3" y="1556792"/>
            <a:ext cx="46787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93022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Найвища лісистість території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492896"/>
            <a:ext cx="3610744" cy="363326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Суринам – 95%,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Гайана – 94%,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Беліз 88%,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Бразилія – 66%.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1\Desktop\10 плюс\mec4ea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3" y="188640"/>
            <a:ext cx="4464496" cy="628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5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672408" cy="193022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                за населенням країни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2276872"/>
            <a:ext cx="385192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довідковою таблицею 10 (с. 165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випишіть країни, які мають населення:</a:t>
            </a:r>
          </a:p>
          <a:p>
            <a:pPr marL="514350" indent="-514350">
              <a:buAutoNum type="arabicParenR"/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 100 млн. чол.</a:t>
            </a:r>
          </a:p>
          <a:p>
            <a:pPr marL="514350" indent="-514350">
              <a:buAutoNum type="arabicParenR"/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40-100 млн.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чол.</a:t>
            </a:r>
          </a:p>
          <a:p>
            <a:pPr marL="514350" indent="-514350">
              <a:buAutoNum type="arabicParenR"/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10-40 млн. чол.</a:t>
            </a:r>
            <a:endParaRPr lang="ru-RU" sz="2800" dirty="0"/>
          </a:p>
        </p:txBody>
      </p:sp>
      <p:pic>
        <p:nvPicPr>
          <p:cNvPr id="2050" name="Picture 2" descr="C:\Users\1\Desktop\10\r_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/>
          <a:stretch/>
        </p:blipFill>
        <p:spPr bwMode="auto">
          <a:xfrm>
            <a:off x="179512" y="116632"/>
            <a:ext cx="496733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305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Природні умови і ресурси регіону. Населення Америки. Урбанізаційні процеси.  Система розселення</vt:lpstr>
      <vt:lpstr>Природні умови і ресурси</vt:lpstr>
      <vt:lpstr>Світового значення запаси:</vt:lpstr>
      <vt:lpstr>Венесуела має найбільші в світі балансові  запаси нафти. Але це ще не гарантія національного добробуту!</vt:lpstr>
      <vt:lpstr>Світові лідери за запасами залізних руд: Бразилія, Канада, США, Венесуела, Мексика. </vt:lpstr>
      <vt:lpstr>Місце за запасами міді (у світі) 1. Чилі 3. Перу 4. Мексика 5. США 10. Канада</vt:lpstr>
      <vt:lpstr>Лісові ресурси </vt:lpstr>
      <vt:lpstr>Найвища лісистість території</vt:lpstr>
      <vt:lpstr>Найбільші                 за населенням країни</vt:lpstr>
      <vt:lpstr>Презентация PowerPoint</vt:lpstr>
      <vt:lpstr>Згадайте походження</vt:lpstr>
      <vt:lpstr>Підготуйте                          (за бажанням) презентацію про корінних жителів Північної Америки </vt:lpstr>
      <vt:lpstr>Порівняйте густоту населення Північної та Південної Америки. Поясніть закономірності його розміщення.</vt:lpstr>
      <vt:lpstr>Міста </vt:lpstr>
      <vt:lpstr>Визначте найбільші міські агломерації. Поясніть явище хибної урбанізації та її наслідки</vt:lpstr>
      <vt:lpstr>Домашнє завдання: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умови і ресурси регіону. Населення Америки. Урбанізаційні процеси.  Система розселення</dc:title>
  <dc:creator>1</dc:creator>
  <cp:lastModifiedBy>1</cp:lastModifiedBy>
  <cp:revision>31</cp:revision>
  <dcterms:created xsi:type="dcterms:W3CDTF">2019-03-23T10:55:55Z</dcterms:created>
  <dcterms:modified xsi:type="dcterms:W3CDTF">2019-03-23T14:22:06Z</dcterms:modified>
</cp:coreProperties>
</file>