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59" r:id="rId6"/>
    <p:sldId id="258" r:id="rId7"/>
    <p:sldId id="272" r:id="rId8"/>
    <p:sldId id="268" r:id="rId9"/>
    <p:sldId id="269" r:id="rId10"/>
    <p:sldId id="271" r:id="rId11"/>
    <p:sldId id="263" r:id="rId12"/>
    <p:sldId id="264" r:id="rId13"/>
    <p:sldId id="26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38437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Природно-ресурсний потенціал України та його використання. Основні види забруднення довкілля в Україні. Екологічна ситуація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437112"/>
            <a:ext cx="3384376" cy="1201688"/>
          </a:xfrm>
        </p:spPr>
        <p:txBody>
          <a:bodyPr/>
          <a:lstStyle/>
          <a:p>
            <a:r>
              <a:rPr lang="uk-UA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Бартош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Є.М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2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Важкі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метали - відходи промисловості.</a:t>
            </a: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Терикони та кар'єри знищують ґрунти при видобутку корисних копалин.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аварії на ЧАЕС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млн. га – радіонукліди йоду, цезію,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телуру,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барій, стронцій,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плутоній,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радій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Вторинне засолення при зрошенні.</a:t>
            </a: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Побутові відходи сміттєзвалищ, особливо пластик.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5919"/>
            <a:ext cx="8208912" cy="3091074"/>
          </a:xfrm>
        </p:spPr>
        <p:txBody>
          <a:bodyPr/>
          <a:lstStyle/>
          <a:p>
            <a:pPr marL="0" lvl="0" indent="0">
              <a:buNone/>
            </a:pP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Геоекологічна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стан природного середовища в певному регіоні, ступінь його відповідності санітарно-гігієнічним нормам життя населення і природно-екологічним умовам існування живих організмів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1\Desktop\8 клас плюс\image2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" t="5030" r="1462" b="5595"/>
          <a:stretch/>
        </p:blipFill>
        <p:spPr bwMode="auto">
          <a:xfrm>
            <a:off x="332507" y="3573016"/>
            <a:ext cx="8451273" cy="1995055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9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Сталий розвиток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1556792"/>
            <a:ext cx="3888432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– людство здатне надати розвиткові сталого та тривалого характеру для задоволення потреб як сучасного покоління людей, так і майбутніх поколінь!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1\Desktop\8 клас плюс\image2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15" y="1556792"/>
            <a:ext cx="4510817" cy="451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8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8 клас плюс\image076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420"/>
            <a:ext cx="7848872" cy="656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8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 44-45, вивчити класифікації природних ресурсів та видів забруднення, вміти пояснювати та наводити приклади. Письмової складової немає!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 теж буде загальним для всієї </a:t>
            </a:r>
            <a:r>
              <a:rPr lang="uk-UA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 «Природокористування». </a:t>
            </a:r>
            <a:endParaRPr lang="uk-U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4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Природокористування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заходи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вивченню, освоєнню, використанню, перетворенню та охороні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природокористування: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ресурсозбереження;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 викидів;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знешкодження відходів, утилізація;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рекультивація.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Складники природно-ресурсного потенціалу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169" y="4581128"/>
            <a:ext cx="8547564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 ресурси – це природні компоненти, які безпосередньо приймають участь у виробництві, природні умови – лише впливають на нього та існування людей.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1\Desktop\8 клас плюс\cobernik-8-geo-17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0" b="16113"/>
          <a:stretch/>
        </p:blipFill>
        <p:spPr bwMode="auto">
          <a:xfrm>
            <a:off x="297169" y="1772816"/>
            <a:ext cx="8547564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07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ресурсів </a:t>
            </a:r>
            <a:b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вичерпністю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489" y="4581128"/>
            <a:ext cx="8216311" cy="1545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іншими ознаками природні ресурси можна поділити за походженням та призначенням!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1\Desktop\8 клас плюс\image2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89" y="1628800"/>
            <a:ext cx="820596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5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Побудуйте цю схему в зошиті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1\Desktop\8 клас плюс\gilbert-8-bio-136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7"/>
          <a:stretch/>
        </p:blipFill>
        <p:spPr bwMode="auto">
          <a:xfrm>
            <a:off x="180403" y="1124744"/>
            <a:ext cx="8744909" cy="547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2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забруднення довкілля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1\Desktop\8 клас плюс\cobernik-8-geo-1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87"/>
          <a:stretch/>
        </p:blipFill>
        <p:spPr bwMode="auto">
          <a:xfrm>
            <a:off x="539552" y="1556792"/>
            <a:ext cx="8195304" cy="128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1\Desktop\8 клас плюс\gilbert-8-bio-13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" t="22038" r="1498" b="12854"/>
          <a:stretch/>
        </p:blipFill>
        <p:spPr bwMode="auto">
          <a:xfrm>
            <a:off x="539552" y="3428999"/>
            <a:ext cx="8195304" cy="2374177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15694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8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 атмосфери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Парникові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гази: СО</a:t>
            </a:r>
            <a:r>
              <a:rPr lang="uk-UA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СН</a:t>
            </a:r>
            <a:r>
              <a:rPr lang="uk-UA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Бензпірен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фенол, аміак, фтористий водень.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Пил. 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кислотних дощів.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забруднювачі: металургія – 30,7%, енергетика – 28,9%, вугільна – 17,2%.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викидають 72% оксидів азоту, 82% сірчистого газу. 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Автомобільний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великих містах до 90%,  30% припадає на оксиди азоту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 поверхневих і підземних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його водосховища – азот нітритний, сполуки важких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металів. 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Кременчуцьке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Кам’ян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ське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Дніпровське, Каховське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водосховища забруднені фенолами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Дніпровське – нафтопродуктами.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Одеса – фенол 8 ГДК.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Підземні води – нітрати, солі важких металів.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02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356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Природно-ресурсний потенціал України та його використання. Основні види забруднення довкілля в Україні. Екологічна ситуація </vt:lpstr>
      <vt:lpstr>Природокористування </vt:lpstr>
      <vt:lpstr>Складники природно-ресурсного потенціалу</vt:lpstr>
      <vt:lpstr>Класифікація ресурсів  за вичерпністю</vt:lpstr>
      <vt:lpstr>Побудуйте цю схему в зошиті</vt:lpstr>
      <vt:lpstr>Види забруднення довкілля</vt:lpstr>
      <vt:lpstr>Презентация PowerPoint</vt:lpstr>
      <vt:lpstr>Забруднення атмосфери </vt:lpstr>
      <vt:lpstr>Забруднення поверхневих і підземних вод</vt:lpstr>
      <vt:lpstr>Забруднення ґрунтів</vt:lpstr>
      <vt:lpstr>Презентация PowerPoint</vt:lpstr>
      <vt:lpstr>Сталий розвиток </vt:lpstr>
      <vt:lpstr>Презентация PowerPoint</vt:lpstr>
      <vt:lpstr>Домашнє завдання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Aj</cp:lastModifiedBy>
  <cp:revision>27</cp:revision>
  <dcterms:created xsi:type="dcterms:W3CDTF">2019-03-23T15:31:38Z</dcterms:created>
  <dcterms:modified xsi:type="dcterms:W3CDTF">2020-03-22T22:20:02Z</dcterms:modified>
</cp:coreProperties>
</file>