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65" r:id="rId5"/>
    <p:sldId id="259" r:id="rId6"/>
    <p:sldId id="258" r:id="rId7"/>
    <p:sldId id="272" r:id="rId8"/>
    <p:sldId id="268" r:id="rId9"/>
    <p:sldId id="269" r:id="rId10"/>
    <p:sldId id="271" r:id="rId11"/>
    <p:sldId id="263" r:id="rId12"/>
    <p:sldId id="264" r:id="rId13"/>
    <p:sldId id="262" r:id="rId14"/>
    <p:sldId id="273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3384375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Природно-ресурсний потенціал України та його використання. Основні види забруднення довкілля в Україні. Екологічна ситуація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92080" y="4437112"/>
            <a:ext cx="3384376" cy="1201688"/>
          </a:xfrm>
        </p:spPr>
        <p:txBody>
          <a:bodyPr/>
          <a:lstStyle/>
          <a:p>
            <a:r>
              <a:rPr lang="uk-UA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Бартош</a:t>
            </a:r>
            <a:r>
              <a:rPr lang="uk-UA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Є.М</a:t>
            </a: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822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Забруднення </a:t>
            </a:r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ґрунтів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Важкі </a:t>
            </a:r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метали - відходи промисловості.</a:t>
            </a:r>
          </a:p>
          <a:p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Терикони та кар'єри знищують ґрунти при видобутку корисних копалин.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 аварії на ЧАЕС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5 млн. га – радіонукліди йоду, цезію, </a:t>
            </a:r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телуру, 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барій, стронцій, </a:t>
            </a:r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плутоній, 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радій</a:t>
            </a:r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Вторинне засолення при зрошенні.</a:t>
            </a:r>
          </a:p>
          <a:p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Побутові відходи сміттєзвалищ, особливо пластик. 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84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5919"/>
            <a:ext cx="8208912" cy="3091074"/>
          </a:xfrm>
        </p:spPr>
        <p:txBody>
          <a:bodyPr/>
          <a:lstStyle/>
          <a:p>
            <a:pPr marL="0" lvl="0" indent="0">
              <a:buNone/>
            </a:pPr>
            <a:r>
              <a:rPr lang="uk-UA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Геоекологічна</a:t>
            </a:r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 </a:t>
            </a:r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стан природного середовища в певному регіоні, ступінь його відповідності санітарно-гігієнічним нормам життя населення і природно-екологічним умовам існування живих організмів</a:t>
            </a: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 descr="C:\Users\1\Desktop\8 клас плюс\image21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" t="5030" r="1462" b="5595"/>
          <a:stretch/>
        </p:blipFill>
        <p:spPr bwMode="auto">
          <a:xfrm>
            <a:off x="332507" y="3573016"/>
            <a:ext cx="8451273" cy="1995055"/>
          </a:xfrm>
          <a:prstGeom prst="rect">
            <a:avLst/>
          </a:prstGeom>
          <a:noFill/>
          <a:ln w="57150">
            <a:solidFill>
              <a:srgbClr val="00B0F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892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143000"/>
          </a:xfrm>
        </p:spPr>
        <p:txBody>
          <a:bodyPr/>
          <a:lstStyle/>
          <a:p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Сталий розвиток 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4048" y="1556792"/>
            <a:ext cx="3888432" cy="46085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Суть – людство здатне надати розвиткові сталого та тривалого характеру для задоволення потреб як сучасного покоління людей, так і майбутніх поколінь!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 descr="C:\Users\1\Desktop\8 клас плюс\image2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15" y="1556792"/>
            <a:ext cx="4510817" cy="4510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487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1\Desktop\8 клас плюс\image076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4420"/>
            <a:ext cx="7848872" cy="6569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280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Домашнє завдання 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Опрацювати § 44-45, вивчити класифікації природних ресурсів та видів забруднення, вміти пояснювати та наводити приклади. Письмової складової немає!</a:t>
            </a:r>
          </a:p>
          <a:p>
            <a:pPr marL="0" indent="0">
              <a:buNone/>
            </a:pP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Тестування теж буде загальним для всієї </a:t>
            </a:r>
            <a:r>
              <a:rPr lang="uk-UA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теми «Природокористування». </a:t>
            </a:r>
            <a:endParaRPr lang="uk-UA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4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Природокористування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 заходи 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вивченню, освоєнню, використанню, перетворенню та охороні </a:t>
            </a:r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навколишнього 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>
              <a:buNone/>
            </a:pP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Заходи </a:t>
            </a:r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раціонального 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природокористування: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ресурсозбереження;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зменшення викидів;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знешкодження відходів, утилізація;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рекультивація.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17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Складники природно-ресурсного потенціалу</a:t>
            </a:r>
            <a:endParaRPr lang="ru-RU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7169" y="4581128"/>
            <a:ext cx="8547564" cy="18722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Природні ресурси – це природні компоненти, які безпосередньо приймають участь у виробництві, природні умови – лише впливають на нього та існування людей. 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1\Desktop\8 клас плюс\cobernik-8-geo-17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90" b="16113"/>
          <a:stretch/>
        </p:blipFill>
        <p:spPr bwMode="auto">
          <a:xfrm>
            <a:off x="297169" y="1772816"/>
            <a:ext cx="8547564" cy="2448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107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 ресурсів </a:t>
            </a:r>
            <a:b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вичерпністю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0489" y="4581128"/>
            <a:ext cx="8216311" cy="1545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 іншими ознаками природні ресурси можна поділити за походженням та призначенням!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 descr="C:\Users\1\Desktop\8 клас плюс\image2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89" y="1628800"/>
            <a:ext cx="8205967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054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Побудуйте цю схему в зошиті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:\Users\1\Desktop\8 клас плюс\gilbert-8-bio-136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47"/>
          <a:stretch/>
        </p:blipFill>
        <p:spPr bwMode="auto">
          <a:xfrm>
            <a:off x="180403" y="1124744"/>
            <a:ext cx="8744909" cy="5473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022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 забруднення довкілля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1\Desktop\8 клас плюс\cobernik-8-geo-17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987"/>
          <a:stretch/>
        </p:blipFill>
        <p:spPr bwMode="auto">
          <a:xfrm>
            <a:off x="539552" y="1556792"/>
            <a:ext cx="8195304" cy="1283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1\Desktop\8 клас плюс\gilbert-8-bio-137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6" t="22038" r="1498" b="12854"/>
          <a:stretch/>
        </p:blipFill>
        <p:spPr bwMode="auto">
          <a:xfrm>
            <a:off x="539552" y="3428999"/>
            <a:ext cx="8195304" cy="2374177"/>
          </a:xfrm>
          <a:prstGeom prst="rect">
            <a:avLst/>
          </a:prstGeom>
          <a:noFill/>
          <a:ln w="57150">
            <a:solidFill>
              <a:srgbClr val="00B0F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89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img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615694" cy="633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187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lvl="0"/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Забруднення атмосфери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Парникові 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гази: СО</a:t>
            </a:r>
            <a:r>
              <a:rPr lang="uk-UA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СН</a:t>
            </a:r>
            <a:r>
              <a:rPr lang="uk-UA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uk-UA" baseline="-25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О.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Бензпірен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фенол, аміак, фтористий водень.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Пил. </a:t>
            </a:r>
            <a:endParaRPr lang="uk-UA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Утворення 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кислотних дощів.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забруднювачі: металургія – 30,7%, енергетика – 28,9%, вугільна – 17,2%. </a:t>
            </a:r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Вони 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викидають 72% оксидів азоту, 82% сірчистого газу. </a:t>
            </a:r>
            <a:endParaRPr lang="uk-UA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Автомобільний 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 </a:t>
            </a:r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великих містах до 90%,  30% припадає на оксиди азоту</a:t>
            </a:r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49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pPr lvl="0"/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Забруднення поверхневих і підземних </a:t>
            </a:r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00200"/>
            <a:ext cx="8424936" cy="4525963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Дніпро 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його водосховища – азот нітритний, сполуки важких </a:t>
            </a:r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металів. </a:t>
            </a:r>
            <a:endParaRPr lang="uk-UA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Кременчуцьке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Кам’ян</a:t>
            </a:r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ське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Дніпровське, Каховське </a:t>
            </a:r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водосховища забруднені фенолами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Дніпровське – нафтопродуктами.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 </a:t>
            </a:r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Одеса – фенол 8 ГДК.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Підземні води – нітрати, солі важких металів.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002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356</Words>
  <Application>Microsoft Office PowerPoint</Application>
  <PresentationFormat>Экран (4:3)</PresentationFormat>
  <Paragraphs>39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Природно-ресурсний потенціал України та його використання. Основні види забруднення довкілля в Україні. Екологічна ситуація </vt:lpstr>
      <vt:lpstr>Природокористування </vt:lpstr>
      <vt:lpstr>Складники природно-ресурсного потенціалу</vt:lpstr>
      <vt:lpstr>Класифікація ресурсів  за вичерпністю</vt:lpstr>
      <vt:lpstr>Побудуйте цю схему в зошиті</vt:lpstr>
      <vt:lpstr>Види забруднення довкілля</vt:lpstr>
      <vt:lpstr>Презентация PowerPoint</vt:lpstr>
      <vt:lpstr>Забруднення атмосфери </vt:lpstr>
      <vt:lpstr>Забруднення поверхневих і підземних вод</vt:lpstr>
      <vt:lpstr>Забруднення ґрунтів</vt:lpstr>
      <vt:lpstr>Презентация PowerPoint</vt:lpstr>
      <vt:lpstr>Сталий розвиток </vt:lpstr>
      <vt:lpstr>Презентация PowerPoint</vt:lpstr>
      <vt:lpstr>Домашнє завдання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Aj</cp:lastModifiedBy>
  <cp:revision>27</cp:revision>
  <dcterms:created xsi:type="dcterms:W3CDTF">2019-03-23T15:31:38Z</dcterms:created>
  <dcterms:modified xsi:type="dcterms:W3CDTF">2020-03-22T22:20:02Z</dcterms:modified>
</cp:coreProperties>
</file>