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5" r:id="rId4"/>
    <p:sldId id="266" r:id="rId5"/>
    <p:sldId id="267" r:id="rId6"/>
    <p:sldId id="257" r:id="rId7"/>
    <p:sldId id="262" r:id="rId8"/>
    <p:sldId id="261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2094" y="-5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24.03.2020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24.03.2020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24.03.2020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24.03.2020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60648"/>
            <a:ext cx="7772400" cy="4896544"/>
          </a:xfrm>
        </p:spPr>
        <p:txBody>
          <a:bodyPr>
            <a:normAutofit fontScale="90000"/>
          </a:bodyPr>
          <a:lstStyle/>
          <a:p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Машинобудування світу. Взаємозв’язок між рівнем економічного розвитку країни і рівнем машинобудування. Найбільші країни-виробники літаків, легкових автомобілів, морських суден, верстатів, комп’ютерів, </a:t>
            </a: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робототехніки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76056" y="5301208"/>
            <a:ext cx="3088432" cy="744488"/>
          </a:xfrm>
        </p:spPr>
        <p:txBody>
          <a:bodyPr/>
          <a:lstStyle/>
          <a:p>
            <a:r>
              <a:rPr lang="ru-RU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Бартош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Є.М. 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265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Сучасні напрями розвитку світового </a:t>
            </a: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машинобудування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диференціація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виробництва, тобто виникають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нові види машин і галузі, що їх виробляють;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зростає </a:t>
            </a:r>
            <a:r>
              <a:rPr lang="uk-UA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наукомісткість</a:t>
            </a: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понад половина усіх витрат на наукові розробки;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мініатюризація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машин (компактність, економічність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використанні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сировини, мінімізація енергозатрат під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час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роботи);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створення комплексів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машин та гнучких ліній, які практично повністю замінили людину у виробничому процесі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7191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301006"/>
          </a:xfrm>
        </p:spPr>
        <p:txBody>
          <a:bodyPr>
            <a:normAutofit/>
          </a:bodyPr>
          <a:lstStyle/>
          <a:p>
            <a:pPr lvl="0"/>
            <a:r>
              <a:rPr lang="uk-UA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Особливості розміщення машинобудування в світі</a:t>
            </a:r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268760"/>
            <a:ext cx="8568952" cy="2808311"/>
          </a:xfrm>
        </p:spPr>
        <p:txBody>
          <a:bodyPr>
            <a:normAutofit fontScale="85000" lnSpcReduction="10000"/>
          </a:bodyPr>
          <a:lstStyle/>
          <a:p>
            <a:pPr lvl="0"/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високорозвинутих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країнах на машинобудування припадає більше 33 - 38 % усієї вартості обробної промисловості;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цій сфері яскраво виявляється лідерство країн;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національних господарствах країн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G-7представлено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усі види машинобудівного виробництва.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C:\Users\Aj\Desktop\Дистанційне\9\МБ 2\geographia-9-pestushko-8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3861048"/>
            <a:ext cx="6984777" cy="2732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53190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</p:spPr>
        <p:txBody>
          <a:bodyPr>
            <a:normAutofit/>
          </a:bodyPr>
          <a:lstStyle/>
          <a:p>
            <a:r>
              <a:rPr lang="uk-UA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Верстатобудування забезпечує прогресивний розвиток усіх виробництв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Японія, Німеччина,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США,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Італія, Швейцарія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Франція – 75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% виробництва та експорту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верстатів.</a:t>
            </a:r>
          </a:p>
          <a:p>
            <a:pPr marL="0" indent="0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Верстатобудування має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вузьку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спеціалізацію:</a:t>
            </a:r>
          </a:p>
          <a:p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США – верстати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 програмовим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керуванням;</a:t>
            </a:r>
          </a:p>
          <a:p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Німеччина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металорізальні;</a:t>
            </a:r>
          </a:p>
          <a:p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Японія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ковальсько-пресові; </a:t>
            </a:r>
          </a:p>
          <a:p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Швейцарія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прецизійні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високоточні).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9337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Сільськогосподарське машинобудування орієнтується на споживача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Асортимент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техніки визначається спеціалізацією сільського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господарства: </a:t>
            </a:r>
          </a:p>
          <a:p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зернозбиральні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комбайни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Німеччина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Україна; </a:t>
            </a:r>
          </a:p>
          <a:p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льоно-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 </a:t>
            </a:r>
            <a:r>
              <a:rPr lang="uk-UA">
                <a:latin typeface="Times New Roman" panose="02020603050405020304" pitchFamily="18" charset="0"/>
                <a:cs typeface="Times New Roman" panose="02020603050405020304" pitchFamily="18" charset="0"/>
              </a:rPr>
              <a:t>картоплезбиральні </a:t>
            </a:r>
            <a:r>
              <a:rPr lang="uk-UA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у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Польщі та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Білорусі; </a:t>
            </a:r>
          </a:p>
          <a:p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кукурудзозбиральні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в США та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Мексиці;</a:t>
            </a:r>
          </a:p>
          <a:p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бавовнозбиральні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в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Узбекистані; </a:t>
            </a:r>
          </a:p>
          <a:p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машини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збирання кави - у Бразилії.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9206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228998"/>
          </a:xfrm>
        </p:spPr>
        <p:txBody>
          <a:bodyPr>
            <a:normAutofit fontScale="90000"/>
          </a:bodyPr>
          <a:lstStyle/>
          <a:p>
            <a:r>
              <a:rPr lang="uk-UA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таблицею 12 позначте на контурній карті світу найбільші країни-виробники </a:t>
            </a:r>
            <a:r>
              <a:rPr lang="uk-UA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автомобілів!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C:\Users\Aj\Desktop\Дистанційне\11\9klas-geography-kobernik-15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484784"/>
            <a:ext cx="7416824" cy="5188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76135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6632"/>
            <a:ext cx="8229600" cy="6480720"/>
          </a:xfrm>
        </p:spPr>
        <p:txBody>
          <a:bodyPr/>
          <a:lstStyle/>
          <a:p>
            <a:pPr marL="0" indent="0">
              <a:buNone/>
            </a:pP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Суднобудування: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Китай - 38 % суден, </a:t>
            </a:r>
          </a:p>
          <a:p>
            <a:pPr marL="0" indent="0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Республіка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Корея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33 %, Японія - 25 %. </a:t>
            </a:r>
          </a:p>
          <a:p>
            <a:pPr marL="0" indent="0">
              <a:buNone/>
            </a:pP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Авіаракетобудування: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еред країн найбільшими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виробниками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є США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Франція та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Китай, компаній – 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Boeing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(США) та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Airbus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(Франція, Німеччина, Іспанія та Велика Британія).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Електроніка: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2" descr="C:\Users\Aj\Desktop\Дистанційне\9\МБ 2\geography-9-dovgan-stadnik-13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59" y="4581128"/>
            <a:ext cx="7659801" cy="20086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9963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Домашнє завдання: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Опрацювати §32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вивчити провідні країни-виробники виділених у презентації галузей.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9072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</TotalTime>
  <Words>308</Words>
  <Application>Microsoft Office PowerPoint</Application>
  <PresentationFormat>Экран (4:3)</PresentationFormat>
  <Paragraphs>33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Машинобудування світу. Взаємозв’язок між рівнем економічного розвитку країни і рівнем машинобудування. Найбільші країни-виробники літаків, легкових автомобілів, морських суден, верстатів, комп’ютерів, робототехніки</vt:lpstr>
      <vt:lpstr>Сучасні напрями розвитку світового машинобудування</vt:lpstr>
      <vt:lpstr>Особливості розміщення машинобудування в світі </vt:lpstr>
      <vt:lpstr>Верстатобудування забезпечує прогресивний розвиток усіх виробництв</vt:lpstr>
      <vt:lpstr>Сільськогосподарське машинобудування орієнтується на споживача</vt:lpstr>
      <vt:lpstr>За таблицею 12 позначте на контурній карті світу найбільші країни-виробники автомобілів!</vt:lpstr>
      <vt:lpstr>Презентация PowerPoint</vt:lpstr>
      <vt:lpstr>Домашнє завдання: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Aj</dc:creator>
  <cp:lastModifiedBy>Aj</cp:lastModifiedBy>
  <cp:revision>18</cp:revision>
  <dcterms:created xsi:type="dcterms:W3CDTF">2020-03-23T18:14:11Z</dcterms:created>
  <dcterms:modified xsi:type="dcterms:W3CDTF">2020-03-24T05:41:34Z</dcterms:modified>
</cp:coreProperties>
</file>