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4" r:id="rId6"/>
    <p:sldId id="259" r:id="rId7"/>
    <p:sldId id="265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8875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824535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тканин, одягу, взуття. Особливості виробничого процесу та чинники розміщення підприємств, що виробляють тканини, одяг, шкіряно-взуттєву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301208"/>
            <a:ext cx="4456584" cy="1176536"/>
          </a:xfrm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Є.М.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4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33, вивчити особливості технологічних процесів у легкій промисловості та чинники розміщення її підприємств.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Галузева структура легкої промисловості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" r="1292" b="15856"/>
          <a:stretch/>
        </p:blipFill>
        <p:spPr bwMode="auto">
          <a:xfrm>
            <a:off x="318654" y="1988840"/>
            <a:ext cx="8437419" cy="24030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67744" y="5085184"/>
            <a:ext cx="470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Схему 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 в зошиті!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34894" cy="609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7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Уважно розгляньте стадії виробництва тканини на текстильному комбінаті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" t="2432" r="1901" b="7936"/>
          <a:stretch/>
        </p:blipFill>
        <p:spPr bwMode="auto">
          <a:xfrm>
            <a:off x="692728" y="1628800"/>
            <a:ext cx="7703128" cy="460851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7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Спрощена технологічна схема процесу виготовлення тканини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1\Desktop\9 вт\trudove-hodzitska-5-klas-2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" t="2997" r="4657" b="12312"/>
          <a:stretch/>
        </p:blipFill>
        <p:spPr bwMode="auto">
          <a:xfrm>
            <a:off x="457257" y="1772816"/>
            <a:ext cx="8231503" cy="4320480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4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C:\Users\Aj\Desktop\Дистанційне\9\МБ 2\-11-63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3" t="5257" r="3442" b="33100"/>
          <a:stretch/>
        </p:blipFill>
        <p:spPr bwMode="auto">
          <a:xfrm>
            <a:off x="971600" y="3861048"/>
            <a:ext cx="7200800" cy="282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" r="1193" b="16048"/>
          <a:stretch/>
        </p:blipFill>
        <p:spPr bwMode="auto">
          <a:xfrm>
            <a:off x="179512" y="260648"/>
            <a:ext cx="8701608" cy="216024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5952" y="2560700"/>
            <a:ext cx="705924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Вивчіть види сировини, які використовують </a:t>
            </a:r>
          </a:p>
          <a:p>
            <a:r>
              <a:rPr lang="uk-UA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текстильній промисловості, відмінності </a:t>
            </a:r>
          </a:p>
          <a:p>
            <a:r>
              <a:rPr lang="uk-UA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штучними та синтетичними волокнами</a:t>
            </a:r>
            <a:endParaRPr lang="ru-RU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 </a:t>
            </a:r>
            <a:r>
              <a:rPr lang="uk-UA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 </a:t>
            </a:r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легкої промисловості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жіночі трудові ресурси (</a:t>
            </a: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працемістка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поживач (продукція масова і громіздка);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сировина (переважно для первинної обробки).</a:t>
            </a:r>
          </a:p>
          <a:p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geografica.net.ua/zagal/statti/teor/geo_shweja_te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7904" y="3501008"/>
            <a:ext cx="4714908" cy="3143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01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24328" y="1600200"/>
            <a:ext cx="1162472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098" name="Picture 2" descr="C:\Users\Aj\Desktop\Дистанційне\9\МБ 2\53417214_2363352523758162_508132199195738112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884"/>
            <a:ext cx="9132488" cy="634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7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  української продукції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Aj\Desktop\Дистанційне\9\МБ 2\unnamed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5" t="9589" r="6078" b="4706"/>
          <a:stretch/>
        </p:blipFill>
        <p:spPr bwMode="auto">
          <a:xfrm>
            <a:off x="1115615" y="1268760"/>
            <a:ext cx="7171293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7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112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Виробництво тканин, одягу, взуття. Особливості виробничого процесу та чинники розміщення підприємств, що виробляють тканини, одяг, шкіряно-взуттєву продукцію</vt:lpstr>
      <vt:lpstr>Галузева структура легкої промисловості</vt:lpstr>
      <vt:lpstr>Презентация PowerPoint</vt:lpstr>
      <vt:lpstr>Уважно розгляньте стадії виробництва тканини на текстильному комбінаті</vt:lpstr>
      <vt:lpstr>Спрощена технологічна схема процесу виготовлення тканини </vt:lpstr>
      <vt:lpstr>Презентация PowerPoint</vt:lpstr>
      <vt:lpstr>Чинники розміщення підприємств легкої промисловості </vt:lpstr>
      <vt:lpstr>Презентация PowerPoint</vt:lpstr>
      <vt:lpstr>Експорт  української продукції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Aj</cp:lastModifiedBy>
  <cp:revision>15</cp:revision>
  <dcterms:created xsi:type="dcterms:W3CDTF">2020-03-23T19:11:17Z</dcterms:created>
  <dcterms:modified xsi:type="dcterms:W3CDTF">2020-03-24T05:40:20Z</dcterms:modified>
</cp:coreProperties>
</file>