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66" r:id="rId5"/>
    <p:sldId id="260" r:id="rId6"/>
    <p:sldId id="268" r:id="rId7"/>
    <p:sldId id="258" r:id="rId8"/>
    <p:sldId id="263" r:id="rId9"/>
    <p:sldId id="257" r:id="rId10"/>
    <p:sldId id="261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352928" cy="352839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Кліматичні пояси і типи клімату.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Визначення типів клімату в межах помірного кліматичного поясу Євразії за допомогою кліматичних діаграм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4797152"/>
            <a:ext cx="4312568" cy="1201688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Бартош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Є.М.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68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2200" y="1340768"/>
            <a:ext cx="2664296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 практичної роботи</a:t>
            </a:r>
          </a:p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(додаткові, але рекомендовані до виконання завдання!)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Aj\Desktop\Дистанційне\7\7 зап\4-климатограммы-w65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08" y="0"/>
            <a:ext cx="6269037" cy="669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80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32, вивчити характеристику типів клімату Євразії.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3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274638"/>
            <a:ext cx="4032448" cy="1642194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Кліматичні пояси і типи клімату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2276872"/>
            <a:ext cx="3754760" cy="38492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розгляньте карту презентації (аналогічна є в підручнику). Згадайте назви кліматичних областей у кожному поясі. Уважно  прочитайте текст §47.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84"/>
          <a:stretch/>
        </p:blipFill>
        <p:spPr bwMode="auto">
          <a:xfrm>
            <a:off x="144463" y="253971"/>
            <a:ext cx="4355530" cy="6273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108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274638"/>
            <a:ext cx="3466728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Кліматичні карти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0072" y="1600200"/>
            <a:ext cx="3528392" cy="463711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цими картами Ви вже вмієте визначати температуру липня та січня, за наступною картою – кількість опадів.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Картинки по запросу &quot;Євразія атмосферний тиск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4"/>
          <a:stretch/>
        </p:blipFill>
        <p:spPr bwMode="auto">
          <a:xfrm>
            <a:off x="539553" y="306524"/>
            <a:ext cx="4464496" cy="639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3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Картинки по запросу &quot;Євразія опад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8" y="32526"/>
            <a:ext cx="8909900" cy="682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05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Згадайте елементи аналізу кліматичних діаграм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600200"/>
            <a:ext cx="4546848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Aj\Desktop\Дистанційне\7\7 зап\Климатограмма-w65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6269037" cy="48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59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836712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 кліматичні діаграми для типів клімату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836712"/>
            <a:ext cx="5400600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типів клімату за діаграмами: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кваторіальний – незмінна (близько +27°С) температура протягом року і велика кількість опадів – сезони відсутні;</a:t>
            </a:r>
          </a:p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тропічний пустельний – відсутність опадів при високій температурі яка коливається за сезонами;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ропічний вологий – відрізняється від пустельного  значною кількістю опадів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(зверніть увагу – тут тропічні південної півкулі – зима в липні);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омірний морський характеризується рівномірно великою кількістю опадів за сезонами при невисокій, але додатній температурі.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900"/>
          <a:stretch/>
        </p:blipFill>
        <p:spPr bwMode="auto">
          <a:xfrm>
            <a:off x="339056" y="1052736"/>
            <a:ext cx="2935056" cy="518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1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707" y="856804"/>
            <a:ext cx="5343773" cy="5668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типів клімату за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діаграмами: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омірно континентальний тип клімату має показники подібні до клімату нашого міста (не плутайте з наступним);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омірний континентальний відзначається великою амплітудою температури і малою кількістю опадів;</a:t>
            </a:r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мусонний до значної амплітуди температури має лише літні опади;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полярного клімату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арактерні дуже низькі температури.  </a:t>
            </a:r>
          </a:p>
          <a:p>
            <a:pPr marL="0" indent="0"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Визначте, яку помилку містить остання діаграма!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323528" y="836712"/>
            <a:ext cx="3225179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836712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 кліматичні діаграми для типів клімату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41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975611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кожну діаграму можна локалізувати до певної території материка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696744" cy="5022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34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07424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Опишіть та визначте за діаграмами типи клімату Євразії (це основна і обов'язкова частина практичної роботи)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02"/>
          <a:stretch/>
        </p:blipFill>
        <p:spPr bwMode="auto">
          <a:xfrm>
            <a:off x="562040" y="2132856"/>
            <a:ext cx="780748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2040" y="5346544"/>
            <a:ext cx="789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діаграма №2 «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Оймякон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емпература січня менша - 50°С, липня +16°С, річна кількість опадів 198 мм – це субарктичний тип клімату.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7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294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Кліматичні пояси і типи клімату.  Практична робота № 11. Визначення типів клімату в межах помірного кліматичного поясу Євразії за допомогою кліматичних діаграм </vt:lpstr>
      <vt:lpstr>Кліматичні пояси і типи клімату</vt:lpstr>
      <vt:lpstr>Кліматичні карти</vt:lpstr>
      <vt:lpstr>Презентация PowerPoint</vt:lpstr>
      <vt:lpstr>Згадайте елементи аналізу кліматичних діаграм</vt:lpstr>
      <vt:lpstr>Типові кліматичні діаграми для типів клімату</vt:lpstr>
      <vt:lpstr>Типові кліматичні діаграми для типів клімату</vt:lpstr>
      <vt:lpstr>Таким чином, кожну діаграму можна локалізувати до певної території материка</vt:lpstr>
      <vt:lpstr>Опишіть та визначте за діаграмами типи клімату Євразії (це основна і обов'язкова частина практичної роботи)</vt:lpstr>
      <vt:lpstr>Презентация PowerPoint</vt:lpstr>
      <vt:lpstr>Домашнє завдання: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Aj</dc:creator>
  <cp:lastModifiedBy>1</cp:lastModifiedBy>
  <cp:revision>22</cp:revision>
  <dcterms:created xsi:type="dcterms:W3CDTF">2020-03-23T17:50:47Z</dcterms:created>
  <dcterms:modified xsi:type="dcterms:W3CDTF">2019-03-25T05:52:14Z</dcterms:modified>
</cp:coreProperties>
</file>