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4" r:id="rId5"/>
    <p:sldId id="268" r:id="rId6"/>
    <p:sldId id="269" r:id="rId7"/>
    <p:sldId id="310" r:id="rId8"/>
    <p:sldId id="309" r:id="rId9"/>
    <p:sldId id="314" r:id="rId10"/>
    <p:sldId id="316" r:id="rId11"/>
    <p:sldId id="317" r:id="rId12"/>
    <p:sldId id="262" r:id="rId13"/>
    <p:sldId id="263" r:id="rId14"/>
    <p:sldId id="312" r:id="rId15"/>
    <p:sldId id="313" r:id="rId16"/>
    <p:sldId id="271" r:id="rId17"/>
    <p:sldId id="273" r:id="rId18"/>
    <p:sldId id="274" r:id="rId19"/>
    <p:sldId id="275" r:id="rId20"/>
    <p:sldId id="278" r:id="rId21"/>
    <p:sldId id="276" r:id="rId22"/>
    <p:sldId id="277" r:id="rId23"/>
    <p:sldId id="286" r:id="rId24"/>
    <p:sldId id="287" r:id="rId25"/>
    <p:sldId id="282" r:id="rId26"/>
    <p:sldId id="283" r:id="rId27"/>
    <p:sldId id="284" r:id="rId28"/>
    <p:sldId id="285" r:id="rId29"/>
    <p:sldId id="288" r:id="rId30"/>
    <p:sldId id="289" r:id="rId31"/>
    <p:sldId id="308" r:id="rId32"/>
    <p:sldId id="307" r:id="rId33"/>
    <p:sldId id="315" r:id="rId34"/>
    <p:sldId id="311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 в океанах і морях. Багатства вод Світового океану. Океан та 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4941168"/>
            <a:ext cx="2872408" cy="744488"/>
          </a:xfrm>
        </p:spPr>
        <p:txBody>
          <a:bodyPr/>
          <a:lstStyle/>
          <a:p>
            <a:r>
              <a:rPr lang="uk-UA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Бартош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Є.М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230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Навіть на дні найглибших западин є життя! Риби виглядають як справжні монстри!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1600200"/>
            <a:ext cx="368275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Картинки по запросу тварини глибин океан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8077200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07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Зустріти тут рибу з вудкою – цілком реально!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Картинки по запросу тварини глибин океан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421711" cy="52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48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3096344" cy="610669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Найбільші морські тварини – сині кити – теж належать до нектону. </a:t>
            </a:r>
            <a:b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Горбаті кити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051" y="2564904"/>
            <a:ext cx="564208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050" y="260648"/>
            <a:ext cx="5642082" cy="175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22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1143000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 китів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628800"/>
            <a:ext cx="4042792" cy="4525963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Китів – багато видів, але всі вони значно менші у порівнянні з синім, який сягає довжини 33 м і ваги 160 т! 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Картинки по запросу всі види киті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0"/>
          <a:stretch/>
        </p:blipFill>
        <p:spPr bwMode="auto">
          <a:xfrm>
            <a:off x="323528" y="159904"/>
            <a:ext cx="4320480" cy="633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44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Дельфіни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14375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48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 дельфінів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47144"/>
            <a:ext cx="7338392" cy="5201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88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Косатка – найбільш небезпечний морський хижак планети!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Picture 2" descr="Картинки по запросу види дельфіні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398640"/>
            <a:ext cx="7478216" cy="512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22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476672"/>
            <a:ext cx="2808312" cy="1786210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Ластоногі часто мають сухопутних аналогів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2160" y="2708920"/>
            <a:ext cx="2880320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морський котик</a:t>
            </a:r>
          </a:p>
          <a:p>
            <a:pPr marL="0" indent="0">
              <a:buNone/>
            </a:pP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морський леопард</a:t>
            </a:r>
          </a:p>
          <a:p>
            <a:pPr marL="0" indent="0">
              <a:buNone/>
            </a:pP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– морський слон</a:t>
            </a:r>
          </a:p>
          <a:p>
            <a:pPr marL="0" indent="0">
              <a:buNone/>
            </a:pP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– морж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57"/>
          <a:stretch/>
        </p:blipFill>
        <p:spPr bwMode="auto">
          <a:xfrm>
            <a:off x="323528" y="721327"/>
            <a:ext cx="5614424" cy="512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36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274638"/>
            <a:ext cx="3168352" cy="250629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Різноманіття ластоногих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2120" y="3356992"/>
            <a:ext cx="3168352" cy="27691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1"/>
          <a:stretch/>
        </p:blipFill>
        <p:spPr bwMode="auto">
          <a:xfrm>
            <a:off x="251520" y="188640"/>
            <a:ext cx="5095875" cy="625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35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Головоногі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820" y="1340767"/>
            <a:ext cx="6595556" cy="544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37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 зародилося в океані, тому його мешканці надзвичайно різноманітні!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Картинки по запросу некто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6008"/>
            <a:ext cx="7488832" cy="49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11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24936" cy="1354162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Кальмари теж можуть досягати гігантських розмірів, але справжність цього фото не гарантую!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53825"/>
            <a:ext cx="8136904" cy="457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08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332656"/>
            <a:ext cx="3600400" cy="5793507"/>
          </a:xfrm>
        </p:spPr>
        <p:txBody>
          <a:bodyPr/>
          <a:lstStyle/>
          <a:p>
            <a:pPr marL="0" indent="0">
              <a:buNone/>
            </a:pPr>
            <a:r>
              <a:rPr lang="uk-UA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Наутілус</a:t>
            </a:r>
            <a:endParaRPr lang="uk-UA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Каракатиця </a:t>
            </a:r>
          </a:p>
          <a:p>
            <a:pPr marL="0" indent="0">
              <a:buNone/>
            </a:pPr>
            <a:endParaRPr lang="uk-UA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Кальмар</a:t>
            </a:r>
          </a:p>
          <a:p>
            <a:pPr marL="0" indent="0">
              <a:buNone/>
            </a:pPr>
            <a:endParaRPr lang="uk-UA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Восьминіг 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2" descr="Картинки по запросу види молюскі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4986144" cy="618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17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274638"/>
            <a:ext cx="2962672" cy="1143000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Медузи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0112" y="1600200"/>
            <a:ext cx="3106688" cy="4525963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Медуза </a:t>
            </a:r>
            <a:r>
              <a:rPr lang="uk-UA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ціанея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сягає 10 м. </a:t>
            </a:r>
            <a:r>
              <a:rPr lang="uk-UA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 </a:t>
            </a:r>
            <a:r>
              <a:rPr lang="uk-UA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може 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мешкати на нашій планеті майже мільярд років!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9185"/>
            <a:ext cx="5112568" cy="651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28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Мешканці дна – бентос!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1600200"/>
            <a:ext cx="3538736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83002"/>
            <a:ext cx="8001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26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Водорості ростуть на глибинах, до яких проникає сонячне світло  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87378"/>
            <a:ext cx="7560840" cy="50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28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Корали – не водорості, а мікроскопічні тварини!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922959" cy="51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33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74638"/>
            <a:ext cx="4474840" cy="2218258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 коралів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Картинки по запросу виды коралі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5" r="13792"/>
          <a:stretch>
            <a:fillRect/>
          </a:stretch>
        </p:blipFill>
        <p:spPr bwMode="auto">
          <a:xfrm>
            <a:off x="323528" y="3508243"/>
            <a:ext cx="3744416" cy="273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Картинки по запросу виды коралі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71444"/>
            <a:ext cx="4608512" cy="281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Картинки по запросу виды коралі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74441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77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Коралові рифи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Картинки по запросу виды коралі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6867873" cy="5156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98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Головний ворог коралів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557594"/>
            <a:ext cx="6623667" cy="496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74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Планктон – мікроскопічні мешканці моря, яких переносять хвилі та течії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620" y="1628800"/>
            <a:ext cx="7084780" cy="50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49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Морських жителів поділяють на три групи: планктон, нектон та бентос. 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63427"/>
            <a:ext cx="8657065" cy="386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45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uk-U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Фосфорне світіння планктону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600200"/>
            <a:ext cx="433082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34400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61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Багатства вод океану поділяють за походженням та призначенням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 descr="Картинки по запросу ресурси світового океан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" b="13725"/>
          <a:stretch>
            <a:fillRect/>
          </a:stretch>
        </p:blipFill>
        <p:spPr bwMode="auto">
          <a:xfrm>
            <a:off x="111397" y="2060848"/>
            <a:ext cx="8676456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55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Опріснення морської води </a:t>
            </a:r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багатьох країнах вирішує проблему нестачі питної!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Картинки по запросу частка світового океану в природних ресурс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651848" cy="499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75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Риба – головний вид біологічних ресурсів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00200"/>
            <a:ext cx="6400800" cy="481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93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2374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промислові риби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77011"/>
            <a:ext cx="4248471" cy="55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Картинки по запросу видобуток конкрецій в океані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" b="7843"/>
          <a:stretch/>
        </p:blipFill>
        <p:spPr bwMode="auto">
          <a:xfrm>
            <a:off x="5722165" y="1077012"/>
            <a:ext cx="2954291" cy="552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25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Вилов крабів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600200"/>
            <a:ext cx="397078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5" descr="Картинки по запросу тварини глибин океан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52736"/>
            <a:ext cx="8542338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09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Рибопродуктивність (кг</a:t>
            </a:r>
            <a:r>
              <a:rPr lang="en-US" alt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uk-UA" alt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r>
              <a:rPr lang="uk-UA" altLang="ru-RU" b="1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alt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600200"/>
            <a:ext cx="490688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Картинки по запросу ресурси світового океан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409700"/>
            <a:ext cx="876617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50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Світового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океану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Картинки по запросу ресурси світового океан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9"/>
          <a:stretch/>
        </p:blipFill>
        <p:spPr bwMode="auto">
          <a:xfrm>
            <a:off x="611560" y="1124744"/>
            <a:ext cx="8009026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19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Нафтові платформи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10338"/>
            <a:ext cx="4026299" cy="406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8" t="1067" r="19467"/>
          <a:stretch>
            <a:fillRect/>
          </a:stretch>
        </p:blipFill>
        <p:spPr bwMode="auto">
          <a:xfrm>
            <a:off x="4644008" y="1789022"/>
            <a:ext cx="4085456" cy="408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32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Видобуток розсипних копалин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229200"/>
            <a:ext cx="8147248" cy="14401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Визначте, на якій фотографії показано видобуток алмазів в США, а де в Намібії. Свій вибір поясніть.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tezba-diamantu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248472" cy="301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Картинки по запросу видобуток розсипів в морі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2" t="325" r="23160" b="32255"/>
          <a:stretch/>
        </p:blipFill>
        <p:spPr bwMode="auto">
          <a:xfrm>
            <a:off x="4697383" y="1556793"/>
            <a:ext cx="4274231" cy="301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33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6743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Морські організми, які вільно пересуваються в товщі води – нектон!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6136" y="1600200"/>
            <a:ext cx="289066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5256584" cy="523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93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74637"/>
            <a:ext cx="4330824" cy="2874279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Бурштин – скам'яніла смола стародавніх сосен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Картинки по запросу буршт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15" y="635355"/>
            <a:ext cx="3312368" cy="251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32939"/>
            <a:ext cx="3312368" cy="308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32373"/>
            <a:ext cx="4691719" cy="3086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5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Бурштинова кімната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Картинки по запросу бурштинова кімна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164288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43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uk-UA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Залізомарганцеві</a:t>
            </a:r>
            <a:r>
              <a:rPr 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конкреції – багаті руди, які утворились на дні глибоководних западин океанів </a:t>
            </a:r>
            <a:endParaRPr lang="ru-RU" dirty="0"/>
          </a:p>
        </p:txBody>
      </p:sp>
      <p:pic>
        <p:nvPicPr>
          <p:cNvPr id="4" name="Picture 4" descr="кокреці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8" b="32307"/>
          <a:stretch>
            <a:fillRect/>
          </a:stretch>
        </p:blipFill>
        <p:spPr bwMode="auto">
          <a:xfrm>
            <a:off x="491836" y="2420888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250px-CretaceousConcre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420888"/>
            <a:ext cx="4646613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78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0112" y="209632"/>
            <a:ext cx="3106688" cy="5916532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видобутку конкрецій з дна Тихого океану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0" t="1741" r="2859" b="3856"/>
          <a:stretch/>
        </p:blipFill>
        <p:spPr bwMode="auto">
          <a:xfrm>
            <a:off x="467544" y="209631"/>
            <a:ext cx="4765964" cy="644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79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357777"/>
            <a:ext cx="4258816" cy="11430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Видобуток солі </a:t>
            </a: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 морської води</a:t>
            </a:r>
            <a:endParaRPr lang="ru-RU" dirty="0"/>
          </a:p>
        </p:txBody>
      </p:sp>
      <p:pic>
        <p:nvPicPr>
          <p:cNvPr id="4" name="Picture 8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17855"/>
            <a:ext cx="3960441" cy="254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Картинки по запросу видобуток солі в мор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3960441" cy="290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I-19-DELO-sol-f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688" y="2348880"/>
            <a:ext cx="4834102" cy="361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95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Енергія припливів може бути використана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350px-Bay_of_Fun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484367"/>
            <a:ext cx="6681936" cy="502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94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Припливна електростанція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se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71599"/>
            <a:ext cx="73914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03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uk-UA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Ранс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припливна електростанція у Франції  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ран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147248" cy="465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28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Енергія хвиль теж може виробляти енергію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81" y="1412775"/>
            <a:ext cx="6960303" cy="522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24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Хвильові електростанції</a:t>
            </a:r>
            <a:endParaRPr lang="ru-RU" dirty="0"/>
          </a:p>
        </p:txBody>
      </p:sp>
      <p:pic>
        <p:nvPicPr>
          <p:cNvPr id="4" name="Picture 5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41" y="2492896"/>
            <a:ext cx="4176464" cy="320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5" t="6384" r="13939"/>
          <a:stretch>
            <a:fillRect/>
          </a:stretch>
        </p:blipFill>
        <p:spPr bwMode="auto">
          <a:xfrm>
            <a:off x="4663622" y="2492895"/>
            <a:ext cx="4225588" cy="320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09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Хижі акули – теж нектон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Картинки по запросу всі види аку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44735"/>
            <a:ext cx="6984776" cy="516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03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Вітрові 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електростанції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вітров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7" t="4798" r="31289"/>
          <a:stretch/>
        </p:blipFill>
        <p:spPr bwMode="auto">
          <a:xfrm>
            <a:off x="395536" y="1948813"/>
            <a:ext cx="2952328" cy="356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Картинки по запросу вітрові електростанції в мор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48813"/>
            <a:ext cx="5268652" cy="351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59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§ 45-46, вивчити терміни, рубрику «Запам'ятайте». Можна підготувати презентацію про ваших улюблених </a:t>
            </a:r>
            <a:r>
              <a:rPr lang="uk-UA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мешканців моря!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41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 акул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600200"/>
            <a:ext cx="404279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84" y="1484784"/>
            <a:ext cx="8163672" cy="491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55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08971"/>
            <a:ext cx="4608512" cy="2295088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Деякі з них можуть досягати жахливих розмірів!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4168" y="2662307"/>
            <a:ext cx="2602632" cy="3766840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людей найбільш небезпечна – біла!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95" y="2662306"/>
            <a:ext cx="5645849" cy="376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95" y="208970"/>
            <a:ext cx="3672408" cy="229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3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20662"/>
            <a:ext cx="3682752" cy="2344242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Китова акула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8144" y="1988840"/>
            <a:ext cx="3024336" cy="4680247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Ця акула – найбільша за розмірами, але харчується дрібними організмами і безпечна для людей.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Картинки по запросу тварини глибин океан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3" y="188640"/>
            <a:ext cx="441960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03934"/>
            <a:ext cx="5328592" cy="356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85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Гігантську </a:t>
            </a:r>
            <a:r>
              <a:rPr lang="uk-UA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манту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теж цікавить лише мікроскопічний планктон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Картинки по запросу тварини глибин океан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467600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03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418</Words>
  <Application>Microsoft Office PowerPoint</Application>
  <PresentationFormat>Экран (4:3)</PresentationFormat>
  <Paragraphs>70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 Office</vt:lpstr>
      <vt:lpstr>Життя в океанах і морях. Багатства вод Світового океану. Океан та людина</vt:lpstr>
      <vt:lpstr>Життя зародилося в океані, тому його мешканці надзвичайно різноманітні! </vt:lpstr>
      <vt:lpstr>Морських жителів поділяють на три групи: планктон, нектон та бентос.  </vt:lpstr>
      <vt:lpstr>Морські організми, які вільно пересуваються в товщі води – нектон! </vt:lpstr>
      <vt:lpstr>Хижі акули – теж нектон</vt:lpstr>
      <vt:lpstr>Види акул</vt:lpstr>
      <vt:lpstr>Деякі з них можуть досягати жахливих розмірів!</vt:lpstr>
      <vt:lpstr>Китова акула</vt:lpstr>
      <vt:lpstr>Гігантську манту теж цікавить лише мікроскопічний планктон</vt:lpstr>
      <vt:lpstr>Навіть на дні найглибших западин є життя! Риби виглядають як справжні монстри!</vt:lpstr>
      <vt:lpstr>Зустріти тут рибу з вудкою – цілком реально!</vt:lpstr>
      <vt:lpstr>Найбільші морські тварини – сині кити – теж належать до нектону.   Горбаті кити</vt:lpstr>
      <vt:lpstr>Види китів </vt:lpstr>
      <vt:lpstr>Дельфіни</vt:lpstr>
      <vt:lpstr>Види дельфінів</vt:lpstr>
      <vt:lpstr>Косатка – найбільш небезпечний морський хижак планети! </vt:lpstr>
      <vt:lpstr>Ластоногі часто мають сухопутних аналогів </vt:lpstr>
      <vt:lpstr>Різноманіття ластоногих</vt:lpstr>
      <vt:lpstr>Головоногі </vt:lpstr>
      <vt:lpstr>Кальмари теж можуть досягати гігантських розмірів, але справжність цього фото не гарантую!</vt:lpstr>
      <vt:lpstr>Презентация PowerPoint</vt:lpstr>
      <vt:lpstr>Медузи </vt:lpstr>
      <vt:lpstr>Мешканці дна – бентос! </vt:lpstr>
      <vt:lpstr>Водорості ростуть на глибинах, до яких проникає сонячне світло  </vt:lpstr>
      <vt:lpstr>Корали – не водорості, а мікроскопічні тварини!</vt:lpstr>
      <vt:lpstr>Види коралів</vt:lpstr>
      <vt:lpstr>Коралові рифи </vt:lpstr>
      <vt:lpstr>Головний ворог коралів</vt:lpstr>
      <vt:lpstr>Планктон – мікроскопічні мешканці моря, яких переносять хвилі та течії</vt:lpstr>
      <vt:lpstr>Фосфорне світіння планктону </vt:lpstr>
      <vt:lpstr>Багатства вод океану поділяють за походженням та призначенням</vt:lpstr>
      <vt:lpstr>Опріснення морської води в багатьох країнах вирішує проблему нестачі питної! </vt:lpstr>
      <vt:lpstr>Риба – головний вид біологічних ресурсів</vt:lpstr>
      <vt:lpstr>Основні промислові риби </vt:lpstr>
      <vt:lpstr>Вилов крабів </vt:lpstr>
      <vt:lpstr>Рибопродуктивність (кг/км2)</vt:lpstr>
      <vt:lpstr>Ресурси Світового океану</vt:lpstr>
      <vt:lpstr>Нафтові платформи </vt:lpstr>
      <vt:lpstr>Видобуток розсипних копалин </vt:lpstr>
      <vt:lpstr>Бурштин – скам'яніла смола стародавніх сосен</vt:lpstr>
      <vt:lpstr>Бурштинова кімната </vt:lpstr>
      <vt:lpstr>Залізомарганцеві конкреції – багаті руди, які утворились на дні глибоководних западин океанів </vt:lpstr>
      <vt:lpstr>Презентация PowerPoint</vt:lpstr>
      <vt:lpstr>Видобуток солі з морської води</vt:lpstr>
      <vt:lpstr>Енергія припливів може бути використана </vt:lpstr>
      <vt:lpstr>Припливна електростанція </vt:lpstr>
      <vt:lpstr>Ранс – припливна електростанція у Франції   </vt:lpstr>
      <vt:lpstr>Енергія хвиль теж може виробляти енергію</vt:lpstr>
      <vt:lpstr>Хвильові електростанції</vt:lpstr>
      <vt:lpstr>Вітрові електростанції 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Життя в океанах і морях. Багатства вод Світового океану. Океан та людина</dc:title>
  <dc:creator>1</dc:creator>
  <cp:lastModifiedBy>Aj</cp:lastModifiedBy>
  <cp:revision>46</cp:revision>
  <dcterms:created xsi:type="dcterms:W3CDTF">2019-03-25T15:25:46Z</dcterms:created>
  <dcterms:modified xsi:type="dcterms:W3CDTF">2020-03-25T07:17:12Z</dcterms:modified>
</cp:coreProperties>
</file>