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8" r:id="rId4"/>
    <p:sldId id="260" r:id="rId5"/>
    <p:sldId id="263" r:id="rId6"/>
    <p:sldId id="301" r:id="rId7"/>
    <p:sldId id="302" r:id="rId8"/>
    <p:sldId id="318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67" r:id="rId18"/>
    <p:sldId id="311" r:id="rId19"/>
    <p:sldId id="312" r:id="rId20"/>
    <p:sldId id="313" r:id="rId21"/>
    <p:sldId id="288" r:id="rId22"/>
    <p:sldId id="320" r:id="rId23"/>
    <p:sldId id="280" r:id="rId24"/>
    <p:sldId id="319" r:id="rId25"/>
    <p:sldId id="314" r:id="rId26"/>
    <p:sldId id="272" r:id="rId27"/>
    <p:sldId id="273" r:id="rId28"/>
    <p:sldId id="321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285752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Води суходолу.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Річка: річкова система, басейн річки, річкова долина. Живлення, водний режим і робота річок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085184"/>
            <a:ext cx="284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Є.М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746648" cy="114300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Паводок</a:t>
            </a:r>
            <a:endParaRPr lang="ru-RU" dirty="0"/>
          </a:p>
        </p:txBody>
      </p:sp>
      <p:pic>
        <p:nvPicPr>
          <p:cNvPr id="4098" name="Picture 2" descr="C:\Users\1\Desktop\6 кл\ріки\630_360_1558615612-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120680" cy="34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996952"/>
            <a:ext cx="4402832" cy="3633267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Паводок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бува частіше,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проходить він скоріше.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Раптово він з’являється, 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 в кого не питається.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буває коли сніг,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свій час розтати зміг,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десь в басейні злива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додала сміливо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sv4.vk.me/c812722/u275189604/docs/24f01b1edd6a/DSC_0171.jpg?extra=BE72fzxynEGfs827QFta-Rk78gKOlDmWhmGdIiZ6Ki8Dm4-HC8Sp7ccGBT-OAhdYbdiGt2g5zrVAKjpsX6G6FYK03zKUy-EHY8vLJlgYiyOXSSdVEHbf-wN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r="134"/>
          <a:stretch/>
        </p:blipFill>
        <p:spPr bwMode="auto">
          <a:xfrm rot="5400000">
            <a:off x="1439650" y="-639452"/>
            <a:ext cx="6336705" cy="8280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556792"/>
            <a:ext cx="4968552" cy="4525963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 річки за рік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називається: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коли вона гуляє,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Спить і прокидається.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не ті вжили слова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здогадається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коли вона замерзне,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Скресне й розливається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Межень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008625"/>
            <a:ext cx="4762872" cy="4237931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річці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теж буває,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найменший рівень має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Живиться вона тоді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підземній лиш воді.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 річка бере воду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вже буде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Сніг, дощі й підземні води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її підживлення.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1\Desktop\6 кл\ріки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888432" cy="270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6 кл\ріки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820683" cy="2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789040"/>
            <a:ext cx="5050904" cy="2692896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уступи в берегах: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Річки береги колишні.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їх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бувають верхні й нижні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річкова долин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494" y="392891"/>
            <a:ext cx="8742873" cy="3071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6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386251" cy="13541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 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636913"/>
            <a:ext cx="4680520" cy="30243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річка протікає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Глибше річище врізає,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породи розмиває,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низов’ях відкладає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Картинки по запросу эрозия реч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980728"/>
            <a:ext cx="3690758" cy="492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1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268760"/>
            <a:ext cx="4618856" cy="4927618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така її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руйнувати.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деякі річки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Вміють гирло будувати.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якщо ця річка вперта,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в неї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дельта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Намиває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сама на рукави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Розпадається тихенько,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 до моря вже близенько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2098"/>
            <a:ext cx="3464934" cy="346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1\Desktop\6 кл\ріки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8" y="4005064"/>
            <a:ext cx="34661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2784" y="2879545"/>
            <a:ext cx="4258816" cy="3426717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річка це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неї течія стрімка,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висоти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як річка це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рівнинна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неї течія повільна.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4" y="620688"/>
            <a:ext cx="4248472" cy="56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41764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20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3257544" cy="250030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Оболонь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Прут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4896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826768" cy="11430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Меандри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75" r="1058" b="14547"/>
          <a:stretch/>
        </p:blipFill>
        <p:spPr bwMode="auto">
          <a:xfrm>
            <a:off x="323528" y="3187600"/>
            <a:ext cx="5563818" cy="34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0761" y="188640"/>
            <a:ext cx="4618856" cy="362900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рівнині річки мандри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меандри.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від того це буває,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мале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падіння – висота,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втрачає річка 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566817"/>
            <a:ext cx="5112569" cy="43824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 Дніпро на Україні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найбільша річка нині,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 двісті п’ятдесят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ній від голови до п’ят.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Черемош швидко мчить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більш ніж тисячних вершин –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 в десятки раз коротший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не вгнатися за ним.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j\Desktop\Г І Ф 1\1490168556_reka-gor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84" y="1124744"/>
            <a:ext cx="3610627" cy="4802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7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90872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Басейн річки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726" b="17268"/>
          <a:stretch/>
        </p:blipFill>
        <p:spPr bwMode="auto">
          <a:xfrm>
            <a:off x="263917" y="908720"/>
            <a:ext cx="8627105" cy="228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835696" y="3645024"/>
            <a:ext cx="5328592" cy="29523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Річка – це води потік,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заглибиною тік.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Територію, де річка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 притоками бере водичку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Звуть басейном річки.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1" y="274638"/>
            <a:ext cx="3340331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водоспадів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293096"/>
            <a:ext cx="4608512" cy="216024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 де зустрічає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 яких порід,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Водоспад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виникають –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Річку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не пройдеш вбрід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Aj\Desktop\Г І Ф 1\4899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83402"/>
            <a:ext cx="5256584" cy="3679609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18182" r="16883" b="16326"/>
          <a:stretch>
            <a:fillRect/>
          </a:stretch>
        </p:blipFill>
        <p:spPr bwMode="auto">
          <a:xfrm>
            <a:off x="333158" y="4293096"/>
            <a:ext cx="3158721" cy="2160240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утворення водоспадів"/>
          <p:cNvPicPr>
            <a:picLocks noChangeAspect="1" noChangeArrowheads="1"/>
          </p:cNvPicPr>
          <p:nvPr/>
        </p:nvPicPr>
        <p:blipFill>
          <a:blip r:embed="rId4"/>
          <a:srcRect t="10000" r="1076"/>
          <a:stretch>
            <a:fillRect/>
          </a:stretch>
        </p:blipFill>
        <p:spPr bwMode="auto">
          <a:xfrm>
            <a:off x="5714853" y="1822445"/>
            <a:ext cx="3205590" cy="225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3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j\Desktop\Г І Ф 1\image_8614031706261562258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04662"/>
            <a:ext cx="4697144" cy="6262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237868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 водоспад планети -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Анхель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2996952"/>
            <a:ext cx="2448272" cy="324036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Водоспад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Ігуасу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3190234" cy="2392676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утворення водоспад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19" y="2996952"/>
            <a:ext cx="5695553" cy="3559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5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332655"/>
            <a:ext cx="8229600" cy="146752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Водоспад Джур-Джур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Кримських горах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00179"/>
            <a:ext cx="6984776" cy="46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Пороги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00487"/>
            <a:ext cx="7428300" cy="417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427984" y="260648"/>
            <a:ext cx="4608512" cy="208823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бува серед дороги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річки виникнуть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теж виступи тверді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в річищі на дні.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606" y="260648"/>
            <a:ext cx="5033362" cy="266429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Дніпрі такі пороги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Козаки облюбували,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татар перестороги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 за ними збудували.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9805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94511"/>
            <a:ext cx="5004048" cy="32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13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Запорізька Січ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2" y="1438274"/>
            <a:ext cx="9075328" cy="446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191277" cy="37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97770" y="4437112"/>
            <a:ext cx="5915000" cy="1396752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козацьке військо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Військом славним Запорізьким.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5936" y="4293096"/>
            <a:ext cx="4906888" cy="2376264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хоробрий Святослав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був наклав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ладді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навкруг порогів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дружиною тягав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36004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5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88032"/>
            <a:ext cx="4546848" cy="24768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Печеніги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налетіли,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Всіх вояків перебили.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вже тепер часи,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Суднам ради ж не даси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64278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3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4224242"/>
            <a:ext cx="4114800" cy="240486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басейнами навпіл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ділить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вододіл.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підвищення таке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високе, де низьке.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5906"/>
            <a:ext cx="6640549" cy="389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37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384376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Дніпрогес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256584" cy="254888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там греблю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збудували,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пороги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пропливають,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 їх не відчувають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832648" cy="38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50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229600" cy="3447256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§ 47-48, вивчити терміни!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5266928" cy="305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цій казочці кінець,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прослухав – молодець!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нам про все розкаже,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розум свій покаже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 Дніпра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841" y="1268760"/>
            <a:ext cx="6792755" cy="50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2736304" cy="194421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Річкова система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79" t="-16" r="15921" b="15072"/>
          <a:stretch/>
        </p:blipFill>
        <p:spPr bwMode="auto">
          <a:xfrm>
            <a:off x="179511" y="95950"/>
            <a:ext cx="5616625" cy="38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95936" y="3284984"/>
            <a:ext cx="4690864" cy="3417243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Річка із притоками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Мілкими і глибокими –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річкова система.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 вирішить проблему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Лицем до гирла треба стати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річка справа упадати –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буде права це притока,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ліва із другого боку.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6 кл\ріки\image1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3500" r="3637" b="6826"/>
          <a:stretch/>
        </p:blipFill>
        <p:spPr bwMode="auto">
          <a:xfrm>
            <a:off x="254432" y="260648"/>
            <a:ext cx="4237711" cy="27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140968"/>
            <a:ext cx="5328591" cy="3484984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річка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витік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де шлях свій починає: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ним може стати,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болото не відстати,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Льодовик, якщо розтати,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й з озера витікати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1\Desktop\6 кл\ріки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4716016" y="313304"/>
            <a:ext cx="4176464" cy="27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1660" y="3429000"/>
            <a:ext cx="4301164" cy="3124944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річка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гирло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куди вона впадає: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море, озеро чи річку,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наша невеличка.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ще й таке буває,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 пісках вона зникає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6 кл\ріки\D-B_li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4"/>
          <a:stretch/>
        </p:blipFill>
        <p:spPr bwMode="auto">
          <a:xfrm>
            <a:off x="323528" y="260648"/>
            <a:ext cx="42781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\Desktop\Дистанційне\6\ріки\big_156005c5baf40ff51a327f1c34f2975b_1532503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5983288" cy="44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158417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 річкової долини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39" t="4010" r="3279" b="11790"/>
          <a:stretch>
            <a:fillRect/>
          </a:stretch>
        </p:blipFill>
        <p:spPr bwMode="auto">
          <a:xfrm>
            <a:off x="4453398" y="188640"/>
            <a:ext cx="43837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212" y="4360632"/>
            <a:ext cx="4114800" cy="2304256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річка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постійно протікає.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заплаву заливає,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буває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Повінь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3933056"/>
            <a:ext cx="5472608" cy="26971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річка розіллється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завжди щорік в свій час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має пам’ятати –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повінь це для нас.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Users\1\Desktop\6 кл\ріки\35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214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653</Words>
  <Application>Microsoft Office PowerPoint</Application>
  <PresentationFormat>Экран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Води суходолу. Річка: річкова система, басейн річки, річкова долина. Живлення, водний режим і робота річок</vt:lpstr>
      <vt:lpstr>Басейн річки </vt:lpstr>
      <vt:lpstr>Презентация PowerPoint</vt:lpstr>
      <vt:lpstr>Басейн Дніпра </vt:lpstr>
      <vt:lpstr>Річкова система </vt:lpstr>
      <vt:lpstr>Презентация PowerPoint</vt:lpstr>
      <vt:lpstr> Гирло  </vt:lpstr>
      <vt:lpstr>Будова річкової долини </vt:lpstr>
      <vt:lpstr>Повінь </vt:lpstr>
      <vt:lpstr>Паводок</vt:lpstr>
      <vt:lpstr>Режим</vt:lpstr>
      <vt:lpstr>Межень </vt:lpstr>
      <vt:lpstr>Презентация PowerPoint</vt:lpstr>
      <vt:lpstr>Ерозія </vt:lpstr>
      <vt:lpstr>Дельта </vt:lpstr>
      <vt:lpstr>Презентация PowerPoint</vt:lpstr>
      <vt:lpstr>Оболонь    Прут </vt:lpstr>
      <vt:lpstr>Меандри </vt:lpstr>
      <vt:lpstr>Презентация PowerPoint</vt:lpstr>
      <vt:lpstr>Утворення водоспадів</vt:lpstr>
      <vt:lpstr>Презентация PowerPoint</vt:lpstr>
      <vt:lpstr>Найвищий водоспад планети - Анхель</vt:lpstr>
      <vt:lpstr>Водоспад Джур-Джур у Кримських горах  </vt:lpstr>
      <vt:lpstr>Пороги</vt:lpstr>
      <vt:lpstr>Презентация PowerPoint</vt:lpstr>
      <vt:lpstr>Запорізька Січ </vt:lpstr>
      <vt:lpstr>Презентация PowerPoint</vt:lpstr>
      <vt:lpstr>Презентация PowerPoint</vt:lpstr>
      <vt:lpstr>Презентация PowerPoint</vt:lpstr>
      <vt:lpstr>Дніпрогес</vt:lpstr>
      <vt:lpstr>Домашнє завдання  Опрацювати § 47-48, вивчити терміни!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Ріки </dc:title>
  <cp:lastModifiedBy>Aj</cp:lastModifiedBy>
  <cp:revision>71</cp:revision>
  <dcterms:modified xsi:type="dcterms:W3CDTF">2020-03-25T20:21:07Z</dcterms:modified>
</cp:coreProperties>
</file>