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58" r:id="rId6"/>
    <p:sldId id="259" r:id="rId7"/>
    <p:sldId id="260" r:id="rId8"/>
    <p:sldId id="263" r:id="rId9"/>
    <p:sldId id="262" r:id="rId10"/>
    <p:sldId id="261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населення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в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 та країнах світу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013176"/>
            <a:ext cx="3168352" cy="625624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Є.М.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570186"/>
          </a:xfrm>
        </p:spPr>
        <p:txBody>
          <a:bodyPr>
            <a:no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Демографічна криза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глибоке порушення відтворення населення, що загрожує його існуванню.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6176" y="1988841"/>
            <a:ext cx="2736304" cy="3876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такої динаміки кількості населення України ми повинні виявити на наступних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1\Desktop\нові населення\кількість\6c305185314078a21ed99e2eadc9724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7" t="14769" r="11212"/>
          <a:stretch/>
        </p:blipFill>
        <p:spPr bwMode="auto">
          <a:xfrm>
            <a:off x="251519" y="1988840"/>
            <a:ext cx="5904657" cy="387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1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47, вивчити терміни, оформити контурну карту.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6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Науки, які вивчають населення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наука про закономірності відтворення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Етнографія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наука, що досліджує культурно-побутові особливості народів, їхнє походження.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 населення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наука про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просторові особливості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сучасного складу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028" y="548680"/>
            <a:ext cx="8438435" cy="1417638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зростання населення світу</a:t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Демографічний вибух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різке збільшення кількості населення</a:t>
            </a:r>
            <a:r>
              <a:rPr lang="uk-UA" sz="3200" dirty="0" smtClean="0"/>
              <a:t>.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6216" y="2316980"/>
            <a:ext cx="2448272" cy="39502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 на скорочення періоду на досягнення наступного показника (кількість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1\Desktop\нові населення\кількість\cobernik-8-geo-18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12"/>
          <a:stretch/>
        </p:blipFill>
        <p:spPr bwMode="auto">
          <a:xfrm>
            <a:off x="296353" y="2316979"/>
            <a:ext cx="6054790" cy="395021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9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кількість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 на Землі – понад 7,7 млрд.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820472" cy="3412975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8 000р. до н. е. – 5 млн.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1р.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–  230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1650р. – 500 млн.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1850р. – 1 млрд.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1900р. – 1630 млн.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1950р. – 2,5 млрд.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1985р. – 4845 млн.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1999р. –    6 млрд.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–    7,3 млрд.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– 7.4 млрд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9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регіонів у населенні світу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25144"/>
            <a:ext cx="8363272" cy="1401019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 на скорочення частки Європи та зростання частки Африки!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1\Desktop\нові населення\кількість\image23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4594" r="1867" b="4116"/>
          <a:stretch/>
        </p:blipFill>
        <p:spPr bwMode="auto">
          <a:xfrm>
            <a:off x="415637" y="1496290"/>
            <a:ext cx="8312728" cy="3089565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1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038" y="188640"/>
            <a:ext cx="8257309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 на оновлення даних порівняно з таблицею 1 (с.244)!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04" y="5314675"/>
            <a:ext cx="7715200" cy="1282677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 – Ефіопія «обігнала» Єгипет і В'єтнам і досягла 100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1\Desktop\нові населення\кількість\geografiya-15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t="3181" r="1520"/>
          <a:stretch/>
        </p:blipFill>
        <p:spPr bwMode="auto">
          <a:xfrm>
            <a:off x="476168" y="1340768"/>
            <a:ext cx="8298873" cy="3973907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всі </a:t>
            </a:r>
            <a:r>
              <a:rPr lang="uk-UA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Інтернет-джерела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дають однакові показники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472" y="5733257"/>
            <a:ext cx="8601000" cy="1008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Пакистан «обігнав» Бразилію, Мексика – Японію, у Нігерії – понад 200 млн.!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C:\Users\1\Desktop\нові населення\кількість\0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" t="16734" r="13939" b="11885"/>
          <a:stretch/>
        </p:blipFill>
        <p:spPr bwMode="auto">
          <a:xfrm>
            <a:off x="539552" y="1284071"/>
            <a:ext cx="8064896" cy="430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Просторовий розподіл країн-лідерів за кількістю населення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14" y="5204338"/>
            <a:ext cx="8799374" cy="139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Нанесіть на контурну карту світу кордони (олівцем, тільки сухопутні) та підпишіть назви (пастою) 15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най-більших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населенням країн світу за таблицею 1.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1\Desktop\нові населення\World_population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14" y="1196752"/>
            <a:ext cx="8799374" cy="400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7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 кількості населення України, млн. осіб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35" y="5301208"/>
            <a:ext cx="8344865" cy="115212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Поясніть зменшення населення у 1922, 1937 та 1951 роках.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1\Desktop\нові населення\кількість\image2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35" y="1412776"/>
            <a:ext cx="8297433" cy="3672408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6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241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Кількість населення                         в Україні та країнах світу </vt:lpstr>
      <vt:lpstr>Науки, які вивчають населення </vt:lpstr>
      <vt:lpstr>Динаміка зростання населення світу Демографічний вибух – різке збільшення кількості населення. </vt:lpstr>
      <vt:lpstr>Сучасна кількість населення на Землі – понад 7,7 млрд. </vt:lpstr>
      <vt:lpstr>Частка регіонів у населенні світу</vt:lpstr>
      <vt:lpstr>Зверніть увагу на оновлення даних порівняно з таблицею 1 (с.244)!</vt:lpstr>
      <vt:lpstr>Не всі Інтернет-джерела дають однакові показники </vt:lpstr>
      <vt:lpstr>Просторовий розподіл країн-лідерів за кількістю населення</vt:lpstr>
      <vt:lpstr>Зміна кількості населення України, млн. осіб</vt:lpstr>
      <vt:lpstr>Демографічна криза – глибоке порушення відтворення населення, що загрожує його існуванню.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Кількість населення в Україні та країнах світу </dc:title>
  <dc:creator>1</dc:creator>
  <cp:lastModifiedBy>Aj</cp:lastModifiedBy>
  <cp:revision>25</cp:revision>
  <dcterms:created xsi:type="dcterms:W3CDTF">2019-03-26T20:33:25Z</dcterms:created>
  <dcterms:modified xsi:type="dcterms:W3CDTF">2020-03-25T23:24:07Z</dcterms:modified>
</cp:coreProperties>
</file>