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89" r:id="rId4"/>
    <p:sldId id="280" r:id="rId5"/>
    <p:sldId id="260" r:id="rId6"/>
    <p:sldId id="261" r:id="rId7"/>
    <p:sldId id="257" r:id="rId8"/>
    <p:sldId id="258" r:id="rId9"/>
    <p:sldId id="259" r:id="rId10"/>
    <p:sldId id="281" r:id="rId11"/>
    <p:sldId id="262" r:id="rId12"/>
    <p:sldId id="292" r:id="rId13"/>
    <p:sldId id="263" r:id="rId14"/>
    <p:sldId id="264" r:id="rId15"/>
    <p:sldId id="265" r:id="rId16"/>
    <p:sldId id="266" r:id="rId17"/>
    <p:sldId id="282" r:id="rId18"/>
    <p:sldId id="267" r:id="rId19"/>
    <p:sldId id="268" r:id="rId20"/>
    <p:sldId id="285" r:id="rId21"/>
    <p:sldId id="269" r:id="rId22"/>
    <p:sldId id="270" r:id="rId23"/>
    <p:sldId id="290" r:id="rId24"/>
    <p:sldId id="271" r:id="rId25"/>
    <p:sldId id="272" r:id="rId26"/>
    <p:sldId id="286" r:id="rId27"/>
    <p:sldId id="288" r:id="rId28"/>
    <p:sldId id="287" r:id="rId29"/>
    <p:sldId id="273" r:id="rId30"/>
    <p:sldId id="274" r:id="rId31"/>
    <p:sldId id="283" r:id="rId32"/>
    <p:sldId id="275" r:id="rId33"/>
    <p:sldId id="276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>
            <a:normAutofit fontScale="90000"/>
          </a:bodyPr>
          <a:lstStyle/>
          <a:p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Води 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Євразії. Річки 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6136" y="4941168"/>
            <a:ext cx="215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Бартош Є.М.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202" y="315679"/>
            <a:ext cx="3647483" cy="193022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Ріки басейну Атлантичного океану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2276872"/>
            <a:ext cx="3178696" cy="39212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річок визначає тип клімату – у морському вони повноводні весь рік, а в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середземно-морському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тільки взимку.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1\Desktop\води Є\image4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3258" r="62589" b="53803"/>
          <a:stretch/>
        </p:blipFill>
        <p:spPr bwMode="auto">
          <a:xfrm>
            <a:off x="251520" y="315679"/>
            <a:ext cx="5065485" cy="606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1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1406" y="178052"/>
            <a:ext cx="4301884" cy="1882796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Дунай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– рекордсмен світу за кількістю держав, які перетинає!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Дунай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7" descr="C:\Users\Aj\Desktop\1 води Євразії\300px-Bassin-du-Danu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61780"/>
            <a:ext cx="4535832" cy="23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Где искупаться в Вене: Дунайский остров и «Copa Cagrana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23863"/>
            <a:ext cx="4061250" cy="406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Братислава: Дунай, памятник сантехнику, кнедлики и другие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84984"/>
            <a:ext cx="4535832" cy="30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Дунай в Будапешт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Дунай в Будапеште - фото, пейзажи реки, прогулки на катере п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220802" cy="59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95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6874"/>
            <a:ext cx="3453236" cy="1421926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Рейн – міжнародна річка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06874"/>
            <a:ext cx="4949891" cy="320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1\Desktop\води Є\unnamed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78667"/>
            <a:ext cx="4896545" cy="317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води Є\Rhein-Kart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1032"/>
            <a:ext cx="3453236" cy="48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Ельба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674" y="1045569"/>
            <a:ext cx="8390168" cy="559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786" y="4293096"/>
            <a:ext cx="3811694" cy="186477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Вісла – окраса Варшави 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31845"/>
            <a:ext cx="5112568" cy="315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1\Desktop\води Є\280px-Vistula_river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287078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ічка Вісла — прикраса Варшави | Польща для мандрівник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6" y="3527794"/>
            <a:ext cx="48768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332656"/>
            <a:ext cx="3466728" cy="23762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Парижі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завжди прекрасна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00" y="3573016"/>
            <a:ext cx="4271802" cy="284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2" descr="Сен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Река Сена, Париж –город на берегу Сены, фото видео - webmandr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" y="177173"/>
            <a:ext cx="4316829" cy="325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Река Сена, Париж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12" y="3573017"/>
            <a:ext cx="4199642" cy="279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 Тихого океану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600200"/>
            <a:ext cx="4474840" cy="4968491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Усі річки мають літню повінь, яку обумовлюють мусонні дощі. Річки, які починаються в горах, мають ще й льодовикове живлення, але танення льоду теж переважно влітку.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Картинки по запросу багаторічна мерзлот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4760" t="9009" r="6245" b="1958"/>
          <a:stretch/>
        </p:blipFill>
        <p:spPr bwMode="auto">
          <a:xfrm>
            <a:off x="245517" y="330173"/>
            <a:ext cx="3606403" cy="620016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762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води Є\АМУР БАССЕЙН РЕ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9233" r="2582" b="5340"/>
          <a:stretch/>
        </p:blipFill>
        <p:spPr bwMode="auto">
          <a:xfrm>
            <a:off x="3563888" y="175929"/>
            <a:ext cx="5385976" cy="344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3898" y="4005064"/>
            <a:ext cx="3635966" cy="237626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Амур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утворився внаслідок злиття Шилки і Аргуні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14301"/>
          <a:stretch/>
        </p:blipFill>
        <p:spPr bwMode="auto">
          <a:xfrm>
            <a:off x="148295" y="3717032"/>
            <a:ext cx="5165603" cy="293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Підняття води у річці Амур побило історичний рекорд - iPress.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2" y="167873"/>
            <a:ext cx="5180545" cy="345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0903" y="188640"/>
            <a:ext cx="5073097" cy="2001296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Хуанхе («Жовта Річка») –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несе надзвичайно велику кількість наносів!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1\Desktop\води Є\publication_2899_57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9139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189936"/>
            <a:ext cx="5799461" cy="434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9512" y="2852936"/>
            <a:ext cx="27082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неї китайці говорять, що вода в ній занадто густа, щоб пити, але занадто рідка, щоб орати!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 ріки Євразії  належать до басейнів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сіх чотирьох океанів!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AutoShape 2" descr="Картинки по запросу багаторічна мерзлота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Картинки по запросу багаторічна мерзлота"/>
          <p:cNvPicPr>
            <a:picLocks noChangeAspect="1" noChangeArrowheads="1"/>
          </p:cNvPicPr>
          <p:nvPr/>
        </p:nvPicPr>
        <p:blipFill rotWithShape="1">
          <a:blip r:embed="rId2"/>
          <a:srcRect l="2322" t="9009" r="6245" b="1958"/>
          <a:stretch/>
        </p:blipFill>
        <p:spPr bwMode="auto">
          <a:xfrm>
            <a:off x="1259632" y="1495098"/>
            <a:ext cx="6621047" cy="485465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Повені Хуанхе – справжнє лихо!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1\Desktop\води Є\облож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7" y="1700808"/>
            <a:ext cx="8333742" cy="447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72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7828" y="2924944"/>
            <a:ext cx="3686172" cy="308721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Янцзи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найбільша та </a:t>
            </a:r>
            <a:r>
              <a:rPr 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найповноводніша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річка Євразії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4535" y="188640"/>
            <a:ext cx="390797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161" b="37863"/>
          <a:stretch/>
        </p:blipFill>
        <p:spPr bwMode="auto">
          <a:xfrm>
            <a:off x="179512" y="188640"/>
            <a:ext cx="484873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C:\Users\1\Desktop\води Є\qutang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780928"/>
            <a:ext cx="5332335" cy="38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 l="2309" t="2139" r="2428" b="8021"/>
          <a:stretch>
            <a:fillRect/>
          </a:stretch>
        </p:blipFill>
        <p:spPr bwMode="auto">
          <a:xfrm>
            <a:off x="3548964" y="164863"/>
            <a:ext cx="5227199" cy="332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 descr="C:\Users\1\Desktop\води Є\220px-Mekong_river_lo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0" y="164863"/>
            <a:ext cx="3096344" cy="520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980" t="9104" r="31806" b="13321"/>
          <a:stretch/>
        </p:blipFill>
        <p:spPr bwMode="auto">
          <a:xfrm>
            <a:off x="1596039" y="149016"/>
            <a:ext cx="1784585" cy="219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65" y="5373217"/>
            <a:ext cx="3070479" cy="1396973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Меконг називають Дунаєм Азії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1\Desktop\води Є\12582_p_681x405_39da41491c7875d67d549b4213ce8fa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55" y="3645024"/>
            <a:ext cx="5254908" cy="312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Річки басейну Індійського океану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2764" y="1520311"/>
            <a:ext cx="3070060" cy="4068929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Річки Південної Азії мають переважно дощове (мусонне), та льодовикове живлення, тому повінь – літня!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1\Desktop\води Є\image130_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38684" r="24905" b="23134"/>
          <a:stretch/>
        </p:blipFill>
        <p:spPr bwMode="auto">
          <a:xfrm>
            <a:off x="429491" y="1556792"/>
            <a:ext cx="5403273" cy="403244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0762" y="332656"/>
            <a:ext cx="2689390" cy="610669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тече переважно не в Індії, а в Пакистані! Відкладає велику кількість наносів з Гімалаїв. Відіграє надзвичайно велику роль для зрошення в пустельних регіонах.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152264"/>
            <a:ext cx="3004971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1\Desktop\води Є\300px-Indus_flooding_2010_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72" y="4042206"/>
            <a:ext cx="2987490" cy="2529408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6147" name="Picture 3" descr="C:\Users\1\Desktop\води Є\300px-Indus.A2002274.0610.1k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1"/>
            <a:ext cx="3004971" cy="39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\Desktop\води Є\Злиття-річок-Інд-і-Занска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1" y="116632"/>
            <a:ext cx="3004971" cy="380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Ганг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26" y="836712"/>
            <a:ext cx="8753821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572" y="220897"/>
            <a:ext cx="4247403" cy="3208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Ганг разом з Брахмапутрою утворює одну з найбільших у світі дельт. Ганг – священна річка для індуїстів.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1\Desktop\води Є\ka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220897"/>
            <a:ext cx="4591993" cy="426268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6 кл\ріки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83584"/>
            <a:ext cx="3804663" cy="2252495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води Є\GangesRiver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88301"/>
            <a:ext cx="4896544" cy="3147778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6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67" y="42125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Ганг – місце для священних обрядів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1\Desktop\води Є\c2bcdc26-0221-45ce-82dd-176c2fb07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062030" cy="535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7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8265" y="2930463"/>
            <a:ext cx="2183206" cy="3666888"/>
          </a:xfrm>
        </p:spPr>
        <p:txBody>
          <a:bodyPr/>
          <a:lstStyle/>
          <a:p>
            <a:pPr marL="0" indent="0">
              <a:buNone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Брахмапут-ра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часто міняє напрям течії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1\Desktop\води Є\unname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0" y="147052"/>
            <a:ext cx="4179198" cy="278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води Є\unname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883033"/>
            <a:ext cx="6840759" cy="371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води Є\300px-Brahmapout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13" y="147052"/>
            <a:ext cx="4602158" cy="256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8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74638"/>
            <a:ext cx="4900618" cy="27223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Тигр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зливаючись з Євфратом утворює річку Шат-ель-Араб, яка впадає в Перську затоку 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6596"/>
          <a:stretch/>
        </p:blipFill>
        <p:spPr bwMode="auto">
          <a:xfrm>
            <a:off x="2601336" y="3241964"/>
            <a:ext cx="6404745" cy="346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1\Desktop\води Є\unnamed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6" b="15773"/>
          <a:stretch/>
        </p:blipFill>
        <p:spPr bwMode="auto">
          <a:xfrm>
            <a:off x="323527" y="184479"/>
            <a:ext cx="3678801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003" y="404663"/>
            <a:ext cx="2438997" cy="6320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Крім того, в Євразії найбільший басейн внутрішнього стоку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1\Desktop\води Є\image4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t="1846" r="2554" b="1992"/>
          <a:stretch/>
        </p:blipFill>
        <p:spPr bwMode="auto">
          <a:xfrm>
            <a:off x="179512" y="116632"/>
            <a:ext cx="6525491" cy="660861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8609"/>
          <a:stretch/>
        </p:blipFill>
        <p:spPr bwMode="auto">
          <a:xfrm>
            <a:off x="3923927" y="141040"/>
            <a:ext cx="4985455" cy="341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5036662"/>
            <a:ext cx="3024336" cy="957241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Євфрат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3384376" cy="33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Тигр и Евфрат - информация, фото, описа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/>
          <a:stretch/>
        </p:blipFill>
        <p:spPr bwMode="auto">
          <a:xfrm>
            <a:off x="179512" y="3699386"/>
            <a:ext cx="5328592" cy="30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 внутрішнього стоку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600200"/>
            <a:ext cx="346672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1\Desktop\води Є\image4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21603" r="22613" b="28603"/>
          <a:stretch/>
        </p:blipFill>
        <p:spPr bwMode="auto">
          <a:xfrm>
            <a:off x="1403648" y="1407871"/>
            <a:ext cx="6263008" cy="4702015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2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256584" cy="1930226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Волга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 тільки найбільша річка басейну Внутрішнього стоку, а й Європи!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75" y="318502"/>
            <a:ext cx="3392753" cy="426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2121" y="2643183"/>
            <a:ext cx="6271879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274638"/>
            <a:ext cx="3714776" cy="250629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Амудар'я</a:t>
            </a:r>
            <a:b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Сирдар'я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085" y="260648"/>
            <a:ext cx="4634838" cy="309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03449"/>
            <a:ext cx="5148064" cy="368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9512" y="3772464"/>
            <a:ext cx="35491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 вони майже 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доносять </a:t>
            </a: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 води до</a:t>
            </a: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Аральського моря, </a:t>
            </a: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пересихає.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 §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49-50,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характеристику найбільших річкових систем, нанести їх на </a:t>
            </a:r>
            <a:r>
              <a:rPr lang="uk-U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контурну карту.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6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 ріки басейну Північного Льодовитого океану мають переважно снігове живлення і весняну повінь. Більшу частину року вкриті кригою.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0232" y="1945596"/>
            <a:ext cx="2386608" cy="4525963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Річки скресають спочатку на півдні, тому часто виникають крижані корки!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1\Desktop\води Є\image4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2" t="3056" r="13607" b="52189"/>
          <a:stretch/>
        </p:blipFill>
        <p:spPr bwMode="auto">
          <a:xfrm>
            <a:off x="179512" y="2007065"/>
            <a:ext cx="6336704" cy="4464494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3140968"/>
            <a:ext cx="3744416" cy="3184597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Північна Двіна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 від злиття річок Вичегди та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Сухони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впадає в Біле море.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9285"/>
            <a:ext cx="3744416" cy="275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10806"/>
          <a:stretch/>
        </p:blipFill>
        <p:spPr bwMode="auto">
          <a:xfrm>
            <a:off x="3959163" y="128401"/>
            <a:ext cx="5077333" cy="273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C:\Users\1\Desktop\води Є\sev_dv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272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7158" y="5373216"/>
            <a:ext cx="3900486" cy="1143000"/>
          </a:xfrm>
        </p:spPr>
        <p:txBody>
          <a:bodyPr/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Печора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166" y="281073"/>
            <a:ext cx="3244714" cy="336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0648"/>
            <a:ext cx="5153499" cy="338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1\Desktop\води Є\reka_pecho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59" y="3779934"/>
            <a:ext cx="47625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7" y="274637"/>
            <a:ext cx="4997036" cy="2790229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коротша за свою притоку Іртиш, але значно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повно-водніша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Починається від злиття алтайських річок Бія та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Катунь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Розширені гирла-затоки тут називають «губа»!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221" t="4152" r="4201" b="3882"/>
          <a:stretch/>
        </p:blipFill>
        <p:spPr bwMode="auto">
          <a:xfrm>
            <a:off x="183138" y="180109"/>
            <a:ext cx="3812798" cy="38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2434" y="3064867"/>
            <a:ext cx="4890539" cy="366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C:\Users\1\Desktop\води Є\uk-ob-i-irtis-zustric-velikih-sibirskih-ricok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8" y="4277502"/>
            <a:ext cx="3812798" cy="243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982" y="5373216"/>
            <a:ext cx="3308342" cy="1359024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Єнісей –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найповноводніша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річка Сибіру</a:t>
            </a:r>
            <a:r>
              <a:rPr lang="uk-UA" sz="2800" dirty="0" smtClean="0"/>
              <a:t> 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-448" t="22530" r="448"/>
          <a:stretch/>
        </p:blipFill>
        <p:spPr bwMode="auto">
          <a:xfrm>
            <a:off x="3707904" y="3713018"/>
            <a:ext cx="5238750" cy="304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1\Desktop\води Є\cap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52387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води Є\Enise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2" y="116632"/>
            <a:ext cx="330834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8170" y="3429000"/>
            <a:ext cx="4186238" cy="2664296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Зверніть увагу!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Лена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 не з Байкалу, а в горах біля нього! </a:t>
            </a:r>
            <a:r>
              <a:rPr lang="uk-UA" sz="2800" dirty="0" smtClean="0"/>
              <a:t> 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222" t="5818" r="15959" b="26721"/>
          <a:stretch/>
        </p:blipFill>
        <p:spPr bwMode="auto">
          <a:xfrm>
            <a:off x="251519" y="3429000"/>
            <a:ext cx="3353537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174214"/>
            <a:ext cx="4418581" cy="311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1\Desktop\води Є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922"/>
            <a:ext cx="4206749" cy="315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412</Words>
  <Application>Microsoft Office PowerPoint</Application>
  <PresentationFormat>Экран (4:3)</PresentationFormat>
  <Paragraphs>46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Води Євразії. Річки </vt:lpstr>
      <vt:lpstr>Тільки ріки Євразії  належать до басейнів усіх чотирьох океанів!</vt:lpstr>
      <vt:lpstr>Презентация PowerPoint</vt:lpstr>
      <vt:lpstr>Усі ріки басейну Північного Льодовитого океану мають переважно снігове живлення і весняну повінь. Більшу частину року вкриті кригою.</vt:lpstr>
      <vt:lpstr>Північна Двіна починається від злиття річок Вичегди та Сухони і впадає в Біле море. </vt:lpstr>
      <vt:lpstr>Печора </vt:lpstr>
      <vt:lpstr>Об коротша за свою притоку Іртиш, але значно повно-водніша! Починається від злиття алтайських річок Бія та Катунь. Розширені гирла-затоки тут називають «губа»!</vt:lpstr>
      <vt:lpstr>Єнісей – найповноводніша річка Сибіру </vt:lpstr>
      <vt:lpstr>Зверніть увагу! Лена починається не з Байкалу, а в горах біля нього!  </vt:lpstr>
      <vt:lpstr>Ріки басейну Атлантичного океану </vt:lpstr>
      <vt:lpstr>Дунай – рекордсмен світу за кількістю держав, які перетинає! </vt:lpstr>
      <vt:lpstr>Дунай в Будапешті</vt:lpstr>
      <vt:lpstr>Рейн – міжнародна річка </vt:lpstr>
      <vt:lpstr>Ельба </vt:lpstr>
      <vt:lpstr>Вісла – окраса Варшави  </vt:lpstr>
      <vt:lpstr>Сена у Парижі завжди прекрасна</vt:lpstr>
      <vt:lpstr>Басейн Тихого океану</vt:lpstr>
      <vt:lpstr>Амур утворився внаслідок злиття Шилки і Аргуні</vt:lpstr>
      <vt:lpstr>Хуанхе («Жовта Річка») – несе надзвичайно велику кількість наносів! </vt:lpstr>
      <vt:lpstr>Повені Хуанхе – справжнє лихо!</vt:lpstr>
      <vt:lpstr>Янцзи – найбільша та найповноводніша річка Євразії</vt:lpstr>
      <vt:lpstr>Меконг називають Дунаєм Азії </vt:lpstr>
      <vt:lpstr>Річки басейну Індійського океану</vt:lpstr>
      <vt:lpstr>Інд – тече переважно не в Індії, а в Пакистані! Відкладає велику кількість наносів з Гімалаїв. Відіграє надзвичайно велику роль для зрошення в пустельних регіонах. </vt:lpstr>
      <vt:lpstr>Ганг </vt:lpstr>
      <vt:lpstr>Презентация PowerPoint</vt:lpstr>
      <vt:lpstr>Ганг – місце для священних обрядів</vt:lpstr>
      <vt:lpstr>Презентация PowerPoint</vt:lpstr>
      <vt:lpstr>Тигр зливаючись з Євфратом утворює річку Шат-ель-Араб, яка впадає в Перську затоку    </vt:lpstr>
      <vt:lpstr>Євфрат </vt:lpstr>
      <vt:lpstr>Басейн внутрішнього стоку</vt:lpstr>
      <vt:lpstr>Волга – не тільки найбільша річка басейну Внутрішнього стоку, а й Європи!</vt:lpstr>
      <vt:lpstr>Амудар'я    Сирдар'я 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Води Євразії </dc:title>
  <cp:lastModifiedBy>Aj</cp:lastModifiedBy>
  <cp:revision>71</cp:revision>
  <dcterms:modified xsi:type="dcterms:W3CDTF">2020-03-26T23:28:05Z</dcterms:modified>
</cp:coreProperties>
</file>