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81" r:id="rId4"/>
    <p:sldId id="257" r:id="rId5"/>
    <p:sldId id="285" r:id="rId6"/>
    <p:sldId id="258" r:id="rId7"/>
    <p:sldId id="287" r:id="rId8"/>
    <p:sldId id="286" r:id="rId9"/>
    <p:sldId id="259" r:id="rId10"/>
    <p:sldId id="261" r:id="rId11"/>
    <p:sldId id="262" r:id="rId12"/>
    <p:sldId id="288" r:id="rId13"/>
    <p:sldId id="289" r:id="rId14"/>
    <p:sldId id="269" r:id="rId15"/>
    <p:sldId id="264" r:id="rId16"/>
    <p:sldId id="299" r:id="rId17"/>
    <p:sldId id="270" r:id="rId18"/>
    <p:sldId id="283" r:id="rId19"/>
    <p:sldId id="291" r:id="rId20"/>
    <p:sldId id="284" r:id="rId21"/>
    <p:sldId id="282" r:id="rId22"/>
    <p:sldId id="290" r:id="rId23"/>
    <p:sldId id="267" r:id="rId24"/>
    <p:sldId id="265" r:id="rId25"/>
    <p:sldId id="266" r:id="rId26"/>
    <p:sldId id="293" r:id="rId27"/>
    <p:sldId id="271" r:id="rId28"/>
    <p:sldId id="294" r:id="rId29"/>
    <p:sldId id="295" r:id="rId30"/>
    <p:sldId id="296" r:id="rId31"/>
    <p:sldId id="297" r:id="rId32"/>
    <p:sldId id="29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700809"/>
            <a:ext cx="7272808" cy="2160240"/>
          </a:xfrm>
        </p:spPr>
        <p:txBody>
          <a:bodyPr>
            <a:normAutofit/>
          </a:bodyPr>
          <a:lstStyle/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Озера Євразії. Багаторічна мерзлота. Сучасне зледеніння </a:t>
            </a:r>
            <a:r>
              <a:rPr lang="uk-UA" sz="4000" dirty="0" smtClean="0"/>
              <a:t> 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181600" y="4967914"/>
            <a:ext cx="2126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Бартош Є.М</a:t>
            </a:r>
            <a:r>
              <a:rPr lang="uk-UA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Байкал – найглибше озеро світу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02312"/>
            <a:ext cx="7308304" cy="521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8586"/>
            <a:ext cx="8820472" cy="928670"/>
          </a:xfrm>
        </p:spPr>
        <p:txBody>
          <a:bodyPr>
            <a:norm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Байкал – гіганський розлом земної кори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532440" cy="565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Прозорість вод Байкалу унікальна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Картинки по запросу байка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48" y="1340768"/>
            <a:ext cx="8572124" cy="4838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09686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Крига теж прозора!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AutoShape 2" descr="Картинки по запросу байка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Картинки по запросу байка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2" name="Picture 6" descr="Картинки по запросу байка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1" y="1268760"/>
            <a:ext cx="7924426" cy="5282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042" y="4365104"/>
            <a:ext cx="2589774" cy="218391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Балхаш має дві частини – прісну і солону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53872"/>
            <a:ext cx="8278406" cy="3895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Картинки по запросу балха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824" y="3069461"/>
            <a:ext cx="5758126" cy="3479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12690"/>
          </a:xfrm>
        </p:spPr>
        <p:txBody>
          <a:bodyPr>
            <a:no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Вода Мертвого моря настільки солона, що на ній можна лежати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5676"/>
          <a:stretch/>
        </p:blipFill>
        <p:spPr bwMode="auto">
          <a:xfrm>
            <a:off x="683568" y="1556792"/>
            <a:ext cx="7632848" cy="494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Мертве море</a:t>
            </a:r>
            <a:endParaRPr lang="ru-RU" dirty="0"/>
          </a:p>
        </p:txBody>
      </p:sp>
      <p:pic>
        <p:nvPicPr>
          <p:cNvPr id="7170" name="Picture 2" descr="10 интересных фактов о Мертвом море - Вокруг Св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22772" cy="541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80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274638"/>
            <a:ext cx="5266928" cy="114300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Севан – високогірне озер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3600" dirty="0" smtClean="0"/>
              <a:t> </a:t>
            </a:r>
            <a:endParaRPr lang="ru-RU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71612"/>
            <a:ext cx="76200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Фотография Сева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60648"/>
            <a:ext cx="3000396" cy="27860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54914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Сарезьке озеро – загатне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21" y="973503"/>
            <a:ext cx="9102879" cy="588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Картинки по запросу сарезское озер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38750" cy="3152775"/>
          </a:xfrm>
          <a:prstGeom prst="rect">
            <a:avLst/>
          </a:prstGeom>
          <a:noFill/>
        </p:spPr>
      </p:pic>
      <p:pic>
        <p:nvPicPr>
          <p:cNvPr id="36868" name="Picture 4" descr="Картинки по запросу сарезское озер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4728"/>
            <a:ext cx="7358114" cy="3683272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64088" y="116632"/>
            <a:ext cx="3448050" cy="2727176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Сарезьке озеро знаходиться   на Памірі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j\Desktop\Дистанційне\7\7 зап\води Є\image130_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4881"/>
            <a:ext cx="6965022" cy="655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29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656184"/>
          </a:xfrm>
        </p:spPr>
        <p:txBody>
          <a:bodyPr>
            <a:no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Флорес – кратерні озера з різнокольоровою водою, що визначає колір лави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49889"/>
            <a:ext cx="7272808" cy="48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29312" cy="868346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Ладозьке озеро – льодовикового походження 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11263"/>
            <a:ext cx="8502531" cy="531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 descr="Картинки по запросу ладозьке озер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0468" y="143609"/>
            <a:ext cx="2645591" cy="3254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68152"/>
          </a:xfrm>
        </p:spPr>
        <p:txBody>
          <a:bodyPr>
            <a:no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Скали мають сліди руху стародавнього льодовика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Картинки по запросу ладозьке озер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412776"/>
            <a:ext cx="7704856" cy="5136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Бребенескул – гірське льодовикове озеро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452" y="1844824"/>
            <a:ext cx="8643028" cy="481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6275040" cy="1642194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Ялпуг – українське озеро біля дельти Дунаю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1818" y="2500306"/>
            <a:ext cx="6284984" cy="393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Картинки по запросу ялпуг"/>
          <p:cNvPicPr>
            <a:picLocks noChangeAspect="1" noChangeArrowheads="1"/>
          </p:cNvPicPr>
          <p:nvPr/>
        </p:nvPicPr>
        <p:blipFill>
          <a:blip r:embed="rId3"/>
          <a:srcRect l="26470" r="30883"/>
          <a:stretch>
            <a:fillRect/>
          </a:stretch>
        </p:blipFill>
        <p:spPr bwMode="auto">
          <a:xfrm>
            <a:off x="214282" y="189472"/>
            <a:ext cx="2071702" cy="6668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4898" y="116632"/>
            <a:ext cx="6001558" cy="1427263"/>
          </a:xfrm>
        </p:spPr>
        <p:txBody>
          <a:bodyPr>
            <a:normAutofit fontScale="90000"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Світязь – карстове озеро, яке утворилось при розчиненні гірських порід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8454"/>
          <a:stretch/>
        </p:blipFill>
        <p:spPr bwMode="auto">
          <a:xfrm>
            <a:off x="214282" y="1611699"/>
            <a:ext cx="8606190" cy="505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Картинки по запросу світяз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6632"/>
            <a:ext cx="2460616" cy="2214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Плитвицькі озера Хорватії – теж карстові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Відпочинок в Хорватії 2018: Плитвицкие озера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6" y="836712"/>
            <a:ext cx="8715375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28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274638"/>
            <a:ext cx="4972056" cy="2146250"/>
          </a:xfrm>
        </p:spPr>
        <p:txBody>
          <a:bodyPr>
            <a:no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Сасик (Кундук) – лиман, відокремлений від моря піщаною косою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3392356" cy="664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744093"/>
            <a:ext cx="5485209" cy="401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Багаторічна мерзлота – товща мерзлих підземних вод та порід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Вічна мерзлота в Арктиці активно виділяє метан | Журна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6" y="1700808"/>
            <a:ext cx="823591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43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Поширення багаторічної мерзлоти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Причина вечной мерзлоты и происхождение глины, засыпавшей города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2593" r="7414" b="38353"/>
          <a:stretch/>
        </p:blipFill>
        <p:spPr bwMode="auto">
          <a:xfrm>
            <a:off x="305443" y="1628800"/>
            <a:ext cx="8640050" cy="494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53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3822" b="5376"/>
          <a:stretch>
            <a:fillRect/>
          </a:stretch>
        </p:blipFill>
        <p:spPr bwMode="auto">
          <a:xfrm>
            <a:off x="1928794" y="0"/>
            <a:ext cx="52214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Сучасне зледеніння Євразії поширене як на півночі, так і на вершинах гір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Географі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03" y="1700808"/>
            <a:ext cx="624069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02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08423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Гірські льодовики дають початок майже всім пустельним річкам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Гірські льодовики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49. Льодовики | Загальна географія, 6 кла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 descr="C:\Users\Aj\Desktop\1 води Євразії\image2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40" y="1504948"/>
            <a:ext cx="6733244" cy="503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34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Опрацювати §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вивчити характеристику найбільших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озер,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нанести їх на контурну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карту за списком практичної роботи №10 (с.198).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268760"/>
          </a:xfrm>
        </p:spPr>
        <p:txBody>
          <a:bodyPr>
            <a:norm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Каспійське море –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насправді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найбільше                   в світі озеро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613"/>
          <a:stretch>
            <a:fillRect/>
          </a:stretch>
        </p:blipFill>
        <p:spPr bwMode="auto">
          <a:xfrm>
            <a:off x="549399" y="1378664"/>
            <a:ext cx="3662562" cy="521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 descr="Картинки по запросу каспийское мор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1326" y="1378664"/>
            <a:ext cx="2631678" cy="5236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1786210"/>
          </a:xfrm>
        </p:spPr>
        <p:txBody>
          <a:bodyPr/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Каспійське море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4000496" cy="300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Картинки по запросу каспийское мор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500" y="2438400"/>
            <a:ext cx="6667500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Аральське море – швидко пересихає, бо річки, які до нього впадають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, –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розбирають на зрошення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569" y="1916832"/>
            <a:ext cx="7551207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Картинки по запросу аральское мор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195100"/>
            <a:ext cx="6884268" cy="6388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58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Тепер по його дну можна гуляти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6" name="AutoShape 2" descr="Картинки по запросу аральское мор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8" name="AutoShape 4" descr="Картинки по запросу аральское мор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0" name="Picture 6" descr="Картинки по запросу аральское мор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241581"/>
            <a:ext cx="7176459" cy="5382344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474" y="260648"/>
            <a:ext cx="3799862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 заток лишилась тільки сіль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Картинки по запросу аральское море"/>
          <p:cNvPicPr>
            <a:picLocks noChangeAspect="1" noChangeArrowheads="1"/>
          </p:cNvPicPr>
          <p:nvPr/>
        </p:nvPicPr>
        <p:blipFill rotWithShape="1">
          <a:blip r:embed="rId2"/>
          <a:srcRect b="3698"/>
          <a:stretch/>
        </p:blipFill>
        <p:spPr bwMode="auto">
          <a:xfrm>
            <a:off x="1043608" y="1556792"/>
            <a:ext cx="7247545" cy="4656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225</Words>
  <Application>Microsoft Office PowerPoint</Application>
  <PresentationFormat>Экран (4:3)</PresentationFormat>
  <Paragraphs>31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Озера Євразії. Багаторічна мерзлота. Сучасне зледеніння  </vt:lpstr>
      <vt:lpstr>Презентация PowerPoint</vt:lpstr>
      <vt:lpstr>Презентация PowerPoint</vt:lpstr>
      <vt:lpstr>Каспійське море – насправді найбільше                   в світі озеро </vt:lpstr>
      <vt:lpstr>Каспійське море</vt:lpstr>
      <vt:lpstr>Аральське море – швидко пересихає, бо річки, які до нього впадають, – розбирають на зрошення</vt:lpstr>
      <vt:lpstr>Презентация PowerPoint</vt:lpstr>
      <vt:lpstr>Тепер по його дну можна гуляти</vt:lpstr>
      <vt:lpstr>Від заток лишилась тільки сіль</vt:lpstr>
      <vt:lpstr>Байкал – найглибше озеро світу</vt:lpstr>
      <vt:lpstr>Байкал – гіганський розлом земної кори </vt:lpstr>
      <vt:lpstr>Прозорість вод Байкалу унікальна </vt:lpstr>
      <vt:lpstr>Крига теж прозора!</vt:lpstr>
      <vt:lpstr>Балхаш має дві частини – прісну і солону </vt:lpstr>
      <vt:lpstr>Вода Мертвого моря настільки солона, що на ній можна лежати  </vt:lpstr>
      <vt:lpstr>Мертве море</vt:lpstr>
      <vt:lpstr>Севан – високогірне озеро </vt:lpstr>
      <vt:lpstr>Сарезьке озеро – загатне  </vt:lpstr>
      <vt:lpstr>Сарезьке озеро знаходиться   на Памірі </vt:lpstr>
      <vt:lpstr>Флорес – кратерні озера з різнокольоровою водою, що визначає колір лави</vt:lpstr>
      <vt:lpstr>Ладозьке озеро – льодовикового походження  </vt:lpstr>
      <vt:lpstr>Скали мають сліди руху стародавнього льодовика</vt:lpstr>
      <vt:lpstr>Бребенескул – гірське льодовикове озеро </vt:lpstr>
      <vt:lpstr>Ялпуг – українське озеро біля дельти Дунаю </vt:lpstr>
      <vt:lpstr>Світязь – карстове озеро, яке утворилось при розчиненні гірських порід </vt:lpstr>
      <vt:lpstr>Плитвицькі озера Хорватії – теж карстові</vt:lpstr>
      <vt:lpstr>Сасик (Кундук) – лиман, відокремлений від моря піщаною косою</vt:lpstr>
      <vt:lpstr>Багаторічна мерзлота – товща мерзлих підземних вод та порід</vt:lpstr>
      <vt:lpstr>Поширення багаторічної мерзлоти </vt:lpstr>
      <vt:lpstr>Сучасне зледеніння Євразії поширене як на півночі, так і на вершинах гір</vt:lpstr>
      <vt:lpstr>Гірські льодовики дають початок майже всім пустельним річкам</vt:lpstr>
      <vt:lpstr>Домашнє завдання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Озера </dc:title>
  <cp:lastModifiedBy>Aj</cp:lastModifiedBy>
  <cp:revision>48</cp:revision>
  <dcterms:modified xsi:type="dcterms:W3CDTF">2020-03-27T01:18:13Z</dcterms:modified>
</cp:coreProperties>
</file>