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6" r:id="rId4"/>
    <p:sldId id="269" r:id="rId5"/>
    <p:sldId id="268" r:id="rId6"/>
    <p:sldId id="271" r:id="rId7"/>
    <p:sldId id="263" r:id="rId8"/>
    <p:sldId id="272" r:id="rId9"/>
    <p:sldId id="275" r:id="rId10"/>
    <p:sldId id="273" r:id="rId11"/>
    <p:sldId id="274" r:id="rId12"/>
    <p:sldId id="265" r:id="rId13"/>
    <p:sldId id="260" r:id="rId14"/>
    <p:sldId id="262" r:id="rId15"/>
    <p:sldId id="261" r:id="rId16"/>
    <p:sldId id="278" r:id="rId17"/>
    <p:sldId id="257" r:id="rId18"/>
    <p:sldId id="267" r:id="rId19"/>
    <p:sldId id="259" r:id="rId20"/>
    <p:sldId id="258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Арктичні пустелі Євразії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Картинки по запросу арктичні пустелі євразії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46352" t="1288" b="81974"/>
          <a:stretch>
            <a:fillRect/>
          </a:stretch>
        </p:blipFill>
        <p:spPr bwMode="auto">
          <a:xfrm>
            <a:off x="2123728" y="1060539"/>
            <a:ext cx="5328592" cy="8437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6136" y="4725144"/>
            <a:ext cx="2392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Є. М.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рослинності переважають мохи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:\природні доп\мо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45" y="1412776"/>
            <a:ext cx="66675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8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Лишайники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074" name="Picture 2" descr="I:\природні доп\лишай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17" y="1412776"/>
            <a:ext cx="6568251" cy="493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5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Полярний мак –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з небагатьох квіткових рослин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822" y="1556792"/>
            <a:ext cx="7776864" cy="4910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 тварин переважають ті, які харчуються в морі. Найкраще пристосований до цього –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морж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772815"/>
            <a:ext cx="7782468" cy="484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ілий ведмідь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374" y="1124744"/>
            <a:ext cx="7486042" cy="52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68823"/>
          </a:xfrm>
        </p:spPr>
        <p:txBody>
          <a:bodyPr>
            <a:normAutofit/>
          </a:bodyPr>
          <a:lstStyle/>
          <a:p>
            <a:pPr eaLnBrk="1" hangingPunct="1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Тюлень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:\Арктика\tyulen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5455"/>
            <a:ext cx="8856984" cy="553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Нерпа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:\Арктика\нерп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5"/>
          <a:stretch/>
        </p:blipFill>
        <p:spPr bwMode="auto">
          <a:xfrm>
            <a:off x="539552" y="1700808"/>
            <a:ext cx="8014804" cy="33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2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Перелітні птахи утворюють «пташині базари»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5" descr="Картинки по запросу птичьи базары євраз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240" y="1124744"/>
            <a:ext cx="8213216" cy="5461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Картинки по запросу птичьи базары євраз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14104" cy="5853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Поморник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 rotWithShape="1">
          <a:blip r:embed="rId2"/>
          <a:srcRect b="8891"/>
          <a:stretch/>
        </p:blipFill>
        <p:spPr bwMode="auto">
          <a:xfrm>
            <a:off x="827584" y="990556"/>
            <a:ext cx="7386638" cy="539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Географічне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– острови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узбережжя Північного Льодовитого океану.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1"/>
            <a:ext cx="8229600" cy="2664296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 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°С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січня -32</a:t>
            </a:r>
            <a:r>
              <a:rPr lang="uk-UA" dirty="0" smtClean="0"/>
              <a:t>°С 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Т°С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липня +5°С 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опадів 200 мм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274638"/>
            <a:ext cx="4104456" cy="2620962"/>
          </a:xfrm>
        </p:spPr>
        <p:txBody>
          <a:bodyPr/>
          <a:lstStyle/>
          <a:p>
            <a:pPr eaLnBrk="1" hangingPunct="1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Гага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агара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70549"/>
            <a:ext cx="4464496" cy="292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7776" y="3140968"/>
            <a:ext cx="5142696" cy="349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карті природних зон нанесіть південну межу арктичних пустель. Для кращого запам'ятовування – зафарбуйте обраним кольором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повинен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 співпадати з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тим, яким на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карті природних зон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атласу зображені арктичні пустелі,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н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забудьте відобразити його в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умовних знаках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2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Складаємо «формулу» природної зони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зошит запишіть «формулу» арктичних пустель: узбережжя Арктики – холодний та сухий клімат – полігональні арктичні ґрунти – мохи та лишайники – морські тварини та перелітні птахи.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Майже половина року – полярна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ніч, часто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полярними сяйвами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Картинки по запросу арктичні пустел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800" y="1873311"/>
            <a:ext cx="748883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j\Desktop\Г І Ф\Animation-und-sie-dreht-sich-doch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6305550" cy="63055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6429420" cy="114300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Утворення полярного дня 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>
            <a:off x="3786182" y="2143116"/>
            <a:ext cx="3357586" cy="1588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>
            <a:off x="4786314" y="2500306"/>
            <a:ext cx="2357454" cy="1588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43768" y="1857364"/>
            <a:ext cx="2000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Полярний день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9831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полярного дня сонце змінює свою висоту в залежності від часу доби, але за горизонт не заходить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j\Desktop\Г І Ф\1416326531789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7" y="2124469"/>
            <a:ext cx="7632848" cy="430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снігу, навіть коротким арктичним літом, звільняються лише невеликі ділянки 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image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2190238"/>
            <a:ext cx="5760640" cy="432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7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image2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692696"/>
            <a:ext cx="8047694" cy="550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6408712" cy="2425116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Арктичні ґрунти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розмерзаються лише на 20-40 см і лише 2-3 місяці та не утворюють суцільного покриву, а лише окремі ділянки – «полігони»!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:\природні доп\арк г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3" y="260649"/>
            <a:ext cx="2311683" cy="61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природні доп\полыгон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7" r="52410" b="6759"/>
          <a:stretch/>
        </p:blipFill>
        <p:spPr bwMode="auto">
          <a:xfrm>
            <a:off x="4572000" y="2685764"/>
            <a:ext cx="3384376" cy="359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5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850106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 теж не утворюють суцільного покриву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I:\природні доп\schuchka_arktichesk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373078" cy="55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233</Words>
  <Application>Microsoft Office PowerPoint</Application>
  <PresentationFormat>Экран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Арктичні пустелі Євразії </vt:lpstr>
      <vt:lpstr>Географічне положення – острови та узбережжя Північного Льодовитого океану. </vt:lpstr>
      <vt:lpstr>Майже половина року – полярна ніч, часто з полярними сяйвами</vt:lpstr>
      <vt:lpstr>Утворення полярного дня </vt:lpstr>
      <vt:lpstr>Під час полярного дня сонце змінює свою висоту в залежності від часу доби, але за горизонт не заходить</vt:lpstr>
      <vt:lpstr>Від снігу, навіть коротким арктичним літом, звільняються лише невеликі ділянки  </vt:lpstr>
      <vt:lpstr>Презентация PowerPoint</vt:lpstr>
      <vt:lpstr>Арктичні ґрунти розмерзаються лише на 20-40 см і лише 2-3 місяці та не утворюють суцільного покриву, а лише окремі ділянки – «полігони»!</vt:lpstr>
      <vt:lpstr>Рослини теж не утворюють суцільного покриву</vt:lpstr>
      <vt:lpstr>У рослинності переважають мохи</vt:lpstr>
      <vt:lpstr>Лишайники </vt:lpstr>
      <vt:lpstr>Полярний мак – одна з небагатьох квіткових рослин</vt:lpstr>
      <vt:lpstr>Серед тварин переважають ті, які харчуються в морі. Найкраще пристосований до цього – морж </vt:lpstr>
      <vt:lpstr>Білий ведмідь </vt:lpstr>
      <vt:lpstr>Тюлень</vt:lpstr>
      <vt:lpstr>Нерпа </vt:lpstr>
      <vt:lpstr>Перелітні птахи утворюють «пташині базари»</vt:lpstr>
      <vt:lpstr>Презентация PowerPoint</vt:lpstr>
      <vt:lpstr>Поморник </vt:lpstr>
      <vt:lpstr>Гага    Гагара </vt:lpstr>
      <vt:lpstr>На карті природних зон нанесіть південну межу арктичних пустель. Для кращого запам'ятовування – зафарбуйте обраним кольором! Він не повинен обов'язково співпадати з тим, яким на карті природних зон атласу зображені арктичні пустелі, але не забудьте відобразити його в умовних знаках! </vt:lpstr>
      <vt:lpstr>Складаємо «формулу» природної зони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Aj</dc:creator>
  <cp:lastModifiedBy>Aj</cp:lastModifiedBy>
  <cp:revision>36</cp:revision>
  <dcterms:created xsi:type="dcterms:W3CDTF">2018-04-12T19:30:13Z</dcterms:created>
  <dcterms:modified xsi:type="dcterms:W3CDTF">2020-03-30T05:48:00Z</dcterms:modified>
</cp:coreProperties>
</file>