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7" r:id="rId5"/>
    <p:sldId id="267" r:id="rId6"/>
    <p:sldId id="258" r:id="rId7"/>
    <p:sldId id="268" r:id="rId8"/>
    <p:sldId id="262" r:id="rId9"/>
    <p:sldId id="261" r:id="rId10"/>
    <p:sldId id="264" r:id="rId11"/>
    <p:sldId id="266" r:id="rId12"/>
    <p:sldId id="271" r:id="rId13"/>
    <p:sldId id="270" r:id="rId14"/>
    <p:sldId id="269" r:id="rId15"/>
    <p:sldId id="275" r:id="rId16"/>
    <p:sldId id="260" r:id="rId17"/>
    <p:sldId id="278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5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Екваторіальні ліси Євразії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3240360" cy="769640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85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Леопард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багатьох островах свої підвиди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 rotWithShape="1">
          <a:blip r:embed="rId2"/>
          <a:srcRect r="2227"/>
          <a:stretch/>
        </p:blipFill>
        <p:spPr bwMode="auto">
          <a:xfrm>
            <a:off x="301111" y="1052736"/>
            <a:ext cx="730134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Улюблене заняття вдень – відпочинок на дереві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яванский леопа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919" y="1628800"/>
            <a:ext cx="782979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0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Комодський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варан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полює на оленів та свійських корів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1 коти\комо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7" y="1514474"/>
            <a:ext cx="8345023" cy="50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чим не дракон?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8573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437112"/>
            <a:ext cx="3754760" cy="172819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Вівера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теж вправний мисливець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1 коти\вив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2" y="4149080"/>
            <a:ext cx="4176464" cy="24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1 коти\large_indian_cive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2" y="332655"/>
            <a:ext cx="5785792" cy="36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354163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Орангутанг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єдиний вид людиноподібних мавп в Азії – уміє рибалити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 rotWithShape="1">
          <a:blip r:embed="rId2"/>
          <a:srcRect r="8235"/>
          <a:stretch/>
        </p:blipFill>
        <p:spPr bwMode="auto">
          <a:xfrm>
            <a:off x="395536" y="1844824"/>
            <a:ext cx="498231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\Desktop\1 коти\оранг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6" r="-1"/>
          <a:stretch/>
        </p:blipFill>
        <p:spPr bwMode="auto">
          <a:xfrm>
            <a:off x="5574254" y="2223324"/>
            <a:ext cx="3448209" cy="3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Сім'я носачів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1\Desktop\1 коти\носа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88535" cy="52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 свою карту природних зон!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карті природних зон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зафарбуйте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 екваторіальних лісів обраним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кольором! Він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 співпадати з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тим, який є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карті природних зон атласу, але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достатньо контрастними.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забувайте про зображення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умовних знаках!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642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характеристику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 зони екваторіальних лісів.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«формулу»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 зони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записати її у зошит!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Екваторіальні ліси Євразії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 півострів Малакка та острови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Зондського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архіпелагу  </a:t>
            </a:r>
            <a:endParaRPr lang="ru-RU" sz="3200" dirty="0"/>
          </a:p>
        </p:txBody>
      </p:sp>
      <p:pic>
        <p:nvPicPr>
          <p:cNvPr id="1026" name="Picture 2" descr="C:\Users\1\Desktop\ліси плюс\r_44_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t="77307" r="17301" b="1804"/>
          <a:stretch/>
        </p:blipFill>
        <p:spPr bwMode="auto">
          <a:xfrm>
            <a:off x="107504" y="2060848"/>
            <a:ext cx="872184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1872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січня +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26°С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липня +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26°С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Річна кількість опадів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мм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випадають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рівномірно, майже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шоденно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  <p:pic>
        <p:nvPicPr>
          <p:cNvPr id="4" name="Picture 4" descr="507px-Эк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801129"/>
            <a:ext cx="6713814" cy="369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5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354162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Екваторіальні ліси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Євразії називають джунглями. Типові ґрунти – бідні на гумус червоно-жовті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фералітні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10242" name="Picture 2" descr="Картинки по запросу джунг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72816"/>
            <a:ext cx="5882952" cy="4214842"/>
          </a:xfrm>
          <a:prstGeom prst="rect">
            <a:avLst/>
          </a:prstGeom>
          <a:noFill/>
        </p:spPr>
      </p:pic>
      <p:pic>
        <p:nvPicPr>
          <p:cNvPr id="4" name="Picture 4" descr="Грунты, классификация, свойства"/>
          <p:cNvPicPr>
            <a:picLocks noChangeAspect="1" noChangeArrowheads="1"/>
          </p:cNvPicPr>
          <p:nvPr/>
        </p:nvPicPr>
        <p:blipFill>
          <a:blip r:embed="rId3"/>
          <a:srcRect l="86720" t="980" r="7656" b="3921"/>
          <a:stretch>
            <a:fillRect/>
          </a:stretch>
        </p:blipFill>
        <p:spPr bwMode="auto">
          <a:xfrm>
            <a:off x="8028384" y="188640"/>
            <a:ext cx="84838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Рослинність багатоярусна – сонячні промені до ґрунту не проникають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Картинки по запросу джунг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84784"/>
            <a:ext cx="7572428" cy="504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незайманих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лісів збереглися на Калімантані (Борнео)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джунг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30330"/>
            <a:ext cx="836965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83" y="18864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в світі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(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 до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м) – рафлезія, правда пахне … гнилим м'ясом … для мух 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2" y="1484784"/>
            <a:ext cx="7647683" cy="509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 smtClean="0"/>
              <a:t>Гвоздичне дерево</a:t>
            </a:r>
            <a:endParaRPr lang="ru-RU" sz="4000" dirty="0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52736"/>
            <a:ext cx="835774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964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 дерево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 rotWithShape="1">
          <a:blip r:embed="rId2"/>
          <a:srcRect t="5100"/>
          <a:stretch/>
        </p:blipFill>
        <p:spPr bwMode="auto">
          <a:xfrm>
            <a:off x="611560" y="1108364"/>
            <a:ext cx="7920880" cy="546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157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Екваторіальні ліси Євразії </vt:lpstr>
      <vt:lpstr>Екваторіальні ліси Євразії займають півострів Малакка та острови Зондського архіпелагу  </vt:lpstr>
      <vt:lpstr>Клімат </vt:lpstr>
      <vt:lpstr>Екваторіальні ліси Євразії називають джунглями. Типові ґрунти – бідні на гумус червоно-жовті фералітні.</vt:lpstr>
      <vt:lpstr>Рослинність багатоярусна – сонячні промені до ґрунту не проникають </vt:lpstr>
      <vt:lpstr>Найбільші масиви незайманих лісів збереглися на Калімантані (Борнео) </vt:lpstr>
      <vt:lpstr>Найбільша в світі квітка (діаметром до 1 м) – рафлезія, правда пахне … гнилим м'ясом … для мух …</vt:lpstr>
      <vt:lpstr>Гвоздичне дерево</vt:lpstr>
      <vt:lpstr>Коричне дерево </vt:lpstr>
      <vt:lpstr>Презентация PowerPoint</vt:lpstr>
      <vt:lpstr>Леопард – на багатьох островах свої підвиди</vt:lpstr>
      <vt:lpstr>Улюблене заняття вдень – відпочинок на дереві</vt:lpstr>
      <vt:lpstr>Комодський варан полює на оленів та свійських корів</vt:lpstr>
      <vt:lpstr>Ну чим не дракон?</vt:lpstr>
      <vt:lpstr>Презентация PowerPoint</vt:lpstr>
      <vt:lpstr>Орангутанг – єдиний вид людиноподібних мавп в Азії – уміє рибалити </vt:lpstr>
      <vt:lpstr>Сім'я носачів</vt:lpstr>
      <vt:lpstr>Створюємо свою карту природних зон!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1</cp:lastModifiedBy>
  <cp:revision>27</cp:revision>
  <dcterms:created xsi:type="dcterms:W3CDTF">2018-04-08T08:09:24Z</dcterms:created>
  <dcterms:modified xsi:type="dcterms:W3CDTF">2019-04-03T15:44:54Z</dcterms:modified>
</cp:coreProperties>
</file>