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0" r:id="rId4"/>
    <p:sldId id="262" r:id="rId5"/>
    <p:sldId id="272" r:id="rId6"/>
    <p:sldId id="261" r:id="rId7"/>
    <p:sldId id="260" r:id="rId8"/>
    <p:sldId id="273" r:id="rId9"/>
    <p:sldId id="271" r:id="rId10"/>
    <p:sldId id="276" r:id="rId11"/>
    <p:sldId id="259" r:id="rId12"/>
    <p:sldId id="258" r:id="rId13"/>
    <p:sldId id="267" r:id="rId14"/>
    <p:sldId id="274" r:id="rId15"/>
    <p:sldId id="265" r:id="rId16"/>
    <p:sldId id="266" r:id="rId17"/>
    <p:sldId id="278" r:id="rId18"/>
    <p:sldId id="275" r:id="rId19"/>
    <p:sldId id="264" r:id="rId20"/>
    <p:sldId id="277" r:id="rId21"/>
    <p:sldId id="268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Савани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рідколісся,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субекваторіальні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перемінно-вологі (мусонні)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ліси Євразії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653136"/>
            <a:ext cx="2592288" cy="985664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Бартош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Є.М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7673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Мангри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ліси узбережжя, що майже весь час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затоплені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208" y="1600200"/>
            <a:ext cx="2242592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1 коти\тигр\NGT-issues-notice-to-Gujarat-on-plea-against-destruction-of-mangro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2311"/>
            <a:ext cx="8496944" cy="565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6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Індійський слон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менший африканського, має менші бивні та вуха!</a:t>
            </a:r>
            <a:r>
              <a:rPr lang="uk-UA" sz="4000" dirty="0" smtClean="0"/>
              <a:t> </a:t>
            </a:r>
            <a:endParaRPr lang="ru-RU" sz="4000" dirty="0" smtClean="0"/>
          </a:p>
        </p:txBody>
      </p:sp>
      <p:pic>
        <p:nvPicPr>
          <p:cNvPr id="1026" name="Picture 2" descr="Картинки по запросу слон индий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75" y="1268760"/>
            <a:ext cx="7210712" cy="540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3"/>
            <a:ext cx="8229600" cy="10215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«Броня» індійського носорога нагадує часи динозаврів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:\савани\opisanie-indijskogo-nosoroga-e1506986724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8137"/>
            <a:ext cx="848665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Наймогутніший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хижак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тигр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ртинки по запросу тигр ин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84784"/>
            <a:ext cx="8191864" cy="448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0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0724" y="764704"/>
            <a:ext cx="2093404" cy="2233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Тигр добре плаває, що допомагає на полюванні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ПАпки папкп\уроки ІІІ\7 гео\по країнах\х азія\східна Азія\тиг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096344" cy="21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бенгальский тиг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764704"/>
            <a:ext cx="2977596" cy="2233198"/>
          </a:xfrm>
          <a:prstGeom prst="rect">
            <a:avLst/>
          </a:prstGeom>
          <a:noFill/>
        </p:spPr>
      </p:pic>
      <p:pic>
        <p:nvPicPr>
          <p:cNvPr id="1026" name="Picture 2" descr="C:\Users\1\Desktop\1 коти\тигр\сундарба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4204"/>
            <a:ext cx="8378196" cy="338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0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27172"/>
            <a:ext cx="3851920" cy="39499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Леопард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має кілька підвидів: індійський, цейлонський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леопард ин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9" y="3933056"/>
            <a:ext cx="3024336" cy="272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hriku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940" y="127172"/>
            <a:ext cx="5152148" cy="3713437"/>
          </a:xfrm>
          <a:prstGeom prst="rect">
            <a:avLst/>
          </a:prstGeom>
          <a:noFill/>
        </p:spPr>
      </p:pic>
      <p:pic>
        <p:nvPicPr>
          <p:cNvPr id="5" name="Picture 2" descr="SriLankaLeopard-ZOO-Jihlava.jpg"/>
          <p:cNvPicPr>
            <a:picLocks noChangeAspect="1" noChangeArrowheads="1"/>
          </p:cNvPicPr>
          <p:nvPr/>
        </p:nvPicPr>
        <p:blipFill rotWithShape="1">
          <a:blip r:embed="rId4"/>
          <a:srcRect l="12337" t="11726" b="23423"/>
          <a:stretch/>
        </p:blipFill>
        <p:spPr bwMode="auto">
          <a:xfrm>
            <a:off x="3851920" y="3993210"/>
            <a:ext cx="4896544" cy="2661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4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Чорний підвид леопарда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пантера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черная пантера ин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01797"/>
            <a:ext cx="7920881" cy="527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66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3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Уночі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чорний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колір – найкраще маскування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143001"/>
            <a:ext cx="8266112" cy="516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09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Димчатий леопард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Картинки по запросу леопард охотится на крокоди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464603"/>
            <a:ext cx="7742062" cy="5196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31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2381187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Гавіал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гангський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крокодил харчується рибою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60648"/>
            <a:ext cx="3707639" cy="2311096"/>
          </a:xfrm>
          <a:prstGeom prst="rect">
            <a:avLst/>
          </a:prstGeom>
          <a:noFill/>
        </p:spPr>
      </p:pic>
      <p:pic>
        <p:nvPicPr>
          <p:cNvPr id="2050" name="Picture 2" descr="C:\Users\1\Desktop\1 коти\тигр\гавиа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5825"/>
            <a:ext cx="61150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Географічне положення</a:t>
            </a:r>
            <a:b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півострови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Індостан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Індокитай</a:t>
            </a:r>
            <a:endParaRPr lang="ru-RU" sz="3200" dirty="0"/>
          </a:p>
        </p:txBody>
      </p:sp>
      <p:pic>
        <p:nvPicPr>
          <p:cNvPr id="20482" name="Picture 2" descr="Картинки по запросу савани і рідколісся євразії"/>
          <p:cNvPicPr>
            <a:picLocks noChangeAspect="1" noChangeArrowheads="1"/>
          </p:cNvPicPr>
          <p:nvPr/>
        </p:nvPicPr>
        <p:blipFill>
          <a:blip r:embed="rId2"/>
          <a:srcRect l="35490" t="55138" r="33984" b="13355"/>
          <a:stretch>
            <a:fillRect/>
          </a:stretch>
        </p:blipFill>
        <p:spPr bwMode="auto">
          <a:xfrm>
            <a:off x="861033" y="1724924"/>
            <a:ext cx="6696744" cy="4813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332657"/>
            <a:ext cx="5040560" cy="3312882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Індійські мавпи користуються статусом священних тварин. Це дозволяє їм створювати справжні «організовані злочинні угрупування», які тероризують міста і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1\Desktop\1 мавпи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9" y="3717032"/>
            <a:ext cx="5260351" cy="295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1 мавпи\мавпи инд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84"/>
          <a:stretch/>
        </p:blipFill>
        <p:spPr bwMode="auto">
          <a:xfrm>
            <a:off x="400738" y="188641"/>
            <a:ext cx="3235158" cy="345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7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Створюємо свою карту природних зон!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карті природних зон нанесіть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межі вивчених природних зон.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кращого запам'ятовування – зафарбуйте території зон обраними Вами кольорами! Вони не повинні обов'язково співпадати з тими, які є на карті природних зон атласу, але мають бути достатньо контрастними. Не забувайте відображати їх в умовних знаках!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7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C00000"/>
          </a:solidFill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 вивчити характеристику природних зони саван. Скласти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«формулу»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 зон та записати її у зошит!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3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492" y="5736090"/>
            <a:ext cx="4801740" cy="827185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Червоно-жовті  ґрунти саван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8264" y="4188428"/>
            <a:ext cx="2016224" cy="23748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базальтах плоскогір'я Декан формуються чорні ґрунти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регури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38268"/>
            <a:ext cx="6120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 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Т°С січня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+24°С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Т°С липня +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25°С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Річна кількість опадів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мм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 мм,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випадають тільки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влітку.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:\индогрунт\грунт саван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20" r="35296" b="11446"/>
          <a:stretch/>
        </p:blipFill>
        <p:spPr bwMode="auto">
          <a:xfrm>
            <a:off x="345987" y="716389"/>
            <a:ext cx="1314855" cy="584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индогрунт\ч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4824536" cy="258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9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56176" y="260648"/>
            <a:ext cx="2880320" cy="3644088"/>
          </a:xfrm>
        </p:spPr>
        <p:txBody>
          <a:bodyPr>
            <a:normAutofit/>
          </a:bodyPr>
          <a:lstStyle/>
          <a:p>
            <a:pPr eaLnBrk="1" hangingPunct="1"/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Баньян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справжнє дерево-ліс. Заблукати в трьох соснах – це смішно, а в трьох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баньянах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ні!  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 rotWithShape="1">
          <a:blip r:embed="rId2"/>
          <a:srcRect b="13259"/>
          <a:stretch/>
        </p:blipFill>
        <p:spPr bwMode="auto">
          <a:xfrm>
            <a:off x="251520" y="116632"/>
            <a:ext cx="5822836" cy="378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1\Desktop\пустелі доп 2\банья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4" y="4077072"/>
            <a:ext cx="8567258" cy="26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Тикове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дерево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гниє!  </a:t>
            </a:r>
            <a:endParaRPr lang="ru-RU" sz="3600" dirty="0"/>
          </a:p>
        </p:txBody>
      </p:sp>
      <p:pic>
        <p:nvPicPr>
          <p:cNvPr id="5" name="Picture 3" descr="C:\Users\1\Desktop\пустелі доп 2\т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861048"/>
            <a:ext cx="2988840" cy="2641947"/>
          </a:xfrm>
        </p:spPr>
        <p:txBody>
          <a:bodyPr>
            <a:normAutofit/>
          </a:bodyPr>
          <a:lstStyle/>
          <a:p>
            <a:pPr eaLnBrk="1" hangingPunct="1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Сандалове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дерево – десятиліттями зберігає чудовий запах!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32656"/>
            <a:ext cx="3108030" cy="318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G:\индогрунт\sandalovoe-derev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1969"/>
            <a:ext cx="5482673" cy="63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274638"/>
            <a:ext cx="4343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Салове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460" y="233835"/>
            <a:ext cx="3491880" cy="262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460" y="3203417"/>
            <a:ext cx="3491880" cy="349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 rotWithShape="1">
          <a:blip r:embed="rId4"/>
          <a:srcRect r="2187"/>
          <a:stretch/>
        </p:blipFill>
        <p:spPr bwMode="auto">
          <a:xfrm>
            <a:off x="4355976" y="1966040"/>
            <a:ext cx="4417321" cy="471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Атласне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8264" y="1600200"/>
            <a:ext cx="173853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G:\индогрунт\атласн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4292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индогрунт\Pterocarpus_santalinus_-_Köhler–s_Medizinal-Pflanzen-1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79521"/>
            <a:ext cx="3312368" cy="466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1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1600201"/>
            <a:ext cx="2674640" cy="2908920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Залізне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пустелі доп 2\желез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9" y="260648"/>
            <a:ext cx="538352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пустелі доп 2\6291416867sikimor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13" y="4378237"/>
            <a:ext cx="5244833" cy="217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190</Words>
  <Application>Microsoft Office PowerPoint</Application>
  <PresentationFormat>Экран (4:3)</PresentationFormat>
  <Paragraphs>30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Савани та рідколісся, субекваторіальні перемінно-вологі (мусонні) ліси Євразії </vt:lpstr>
      <vt:lpstr>Географічне положення півострови Індостан та Індокитай</vt:lpstr>
      <vt:lpstr>Червоно-жовті  ґрунти саван </vt:lpstr>
      <vt:lpstr>Баньян - справжнє дерево-ліс. Заблукати в трьох соснах – це смішно, а в трьох баньянах – ні!   </vt:lpstr>
      <vt:lpstr>Тикове дерево – не гниє!  </vt:lpstr>
      <vt:lpstr>Сандалове дерево – десятиліттями зберігає чудовий запах! </vt:lpstr>
      <vt:lpstr>Салове дерево </vt:lpstr>
      <vt:lpstr>Атласне дерево</vt:lpstr>
      <vt:lpstr>Презентация PowerPoint</vt:lpstr>
      <vt:lpstr>Мангри – ліси узбережжя, що майже весь час затоплені </vt:lpstr>
      <vt:lpstr>Індійський слон менший африканського, має менші бивні та вуха! </vt:lpstr>
      <vt:lpstr>«Броня» індійського носорога нагадує часи динозаврів</vt:lpstr>
      <vt:lpstr>Наймогутніший хижак – тигр </vt:lpstr>
      <vt:lpstr>Презентация PowerPoint</vt:lpstr>
      <vt:lpstr>Леопард має кілька підвидів: індійський, цейлонський </vt:lpstr>
      <vt:lpstr>Чорний підвид леопарда – пантера </vt:lpstr>
      <vt:lpstr>Уночі чорний колір – найкраще маскування </vt:lpstr>
      <vt:lpstr>Димчатий леопард</vt:lpstr>
      <vt:lpstr>Гавіал – гангський крокодил харчується рибою </vt:lpstr>
      <vt:lpstr>Індійські мавпи користуються статусом священних тварин. Це дозволяє їм створювати справжні «організовані злочинні угрупування», які тероризують міста і села.</vt:lpstr>
      <vt:lpstr>Створюємо свою карту природних зон!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Aj</dc:creator>
  <cp:lastModifiedBy>1</cp:lastModifiedBy>
  <cp:revision>50</cp:revision>
  <dcterms:created xsi:type="dcterms:W3CDTF">2018-04-08T08:13:44Z</dcterms:created>
  <dcterms:modified xsi:type="dcterms:W3CDTF">2019-04-04T04:12:46Z</dcterms:modified>
</cp:coreProperties>
</file>