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82" r:id="rId5"/>
    <p:sldId id="280" r:id="rId6"/>
    <p:sldId id="298" r:id="rId7"/>
    <p:sldId id="257" r:id="rId8"/>
    <p:sldId id="271" r:id="rId9"/>
    <p:sldId id="278" r:id="rId10"/>
    <p:sldId id="258" r:id="rId11"/>
    <p:sldId id="273" r:id="rId12"/>
    <p:sldId id="269" r:id="rId13"/>
    <p:sldId id="268" r:id="rId14"/>
    <p:sldId id="283" r:id="rId15"/>
    <p:sldId id="279" r:id="rId16"/>
    <p:sldId id="272" r:id="rId17"/>
    <p:sldId id="292" r:id="rId18"/>
    <p:sldId id="267" r:id="rId19"/>
    <p:sldId id="293" r:id="rId20"/>
    <p:sldId id="263" r:id="rId21"/>
    <p:sldId id="260" r:id="rId22"/>
    <p:sldId id="264" r:id="rId23"/>
    <p:sldId id="289" r:id="rId24"/>
    <p:sldId id="290" r:id="rId25"/>
    <p:sldId id="262" r:id="rId26"/>
    <p:sldId id="266" r:id="rId27"/>
    <p:sldId id="261" r:id="rId28"/>
    <p:sldId id="286" r:id="rId29"/>
    <p:sldId id="276" r:id="rId30"/>
    <p:sldId id="277" r:id="rId31"/>
    <p:sldId id="274" r:id="rId32"/>
    <p:sldId id="275" r:id="rId33"/>
    <p:sldId id="299" r:id="rId34"/>
    <p:sldId id="300" r:id="rId35"/>
    <p:sldId id="29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694" y="2204864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Тундра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лісотундра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Євразії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725144"/>
            <a:ext cx="3981148" cy="936104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Є.М.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характерный тип растительности на территории тундры"/>
          <p:cNvPicPr>
            <a:picLocks noChangeAspect="1" noChangeArrowheads="1"/>
          </p:cNvPicPr>
          <p:nvPr/>
        </p:nvPicPr>
        <p:blipFill>
          <a:blip r:embed="rId2"/>
          <a:srcRect l="41489" b="76064"/>
          <a:stretch>
            <a:fillRect/>
          </a:stretch>
        </p:blipFill>
        <p:spPr bwMode="auto">
          <a:xfrm>
            <a:off x="1403648" y="764704"/>
            <a:ext cx="6222492" cy="1272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рослинності переважають мохи, лишайники та карликові форми дерев</a:t>
            </a:r>
            <a:endParaRPr lang="ru-RU" dirty="0"/>
          </a:p>
        </p:txBody>
      </p:sp>
      <p:pic>
        <p:nvPicPr>
          <p:cNvPr id="13314" name="Picture 2" descr="Картинки по запросу тундра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558754"/>
            <a:ext cx="7416824" cy="4944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Лишайниково-чагарникова тундра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Картинки по запросу тундра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412775"/>
            <a:ext cx="8191176" cy="4984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bg1">
              <a:lumMod val="85000"/>
              <a:lumOff val="15000"/>
            </a:schemeClr>
          </a:solidFill>
        </p:spPr>
        <p:txBody>
          <a:bodyPr/>
          <a:lstStyle/>
          <a:p>
            <a:pPr eaLnBrk="1" hangingPunct="1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ягід улітку багато!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4" descr="лишайниково-чагарник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287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128" y="404664"/>
            <a:ext cx="3169505" cy="120392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Карликова береза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 rotWithShape="1">
          <a:blip r:embed="rId2"/>
          <a:srcRect t="5141"/>
          <a:stretch/>
        </p:blipFill>
        <p:spPr bwMode="auto">
          <a:xfrm>
            <a:off x="228600" y="404665"/>
            <a:ext cx="5279504" cy="60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1772816"/>
            <a:ext cx="3169505" cy="469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08"/>
            <a:ext cx="8229600" cy="1125963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 верба – теж карликових розмірів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Картинки по запросу характерный тип растительности на территории тунд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53672"/>
            <a:ext cx="7920880" cy="55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1006424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звичайному лісі гриби ростуть під деревами, а в тундрі – навпаки!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219067"/>
            <a:ext cx="8136904" cy="5424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Чагарничкова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тундра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846" y="1628800"/>
            <a:ext cx="6814994" cy="4560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428604"/>
            <a:ext cx="4286280" cy="6024732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Рослинність тундри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Лохина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Журавлина</a:t>
            </a:r>
          </a:p>
          <a:p>
            <a:pPr marL="514350" indent="-514350">
              <a:buAutoNum type="arabicPeriod"/>
            </a:pPr>
            <a:r>
              <a:rPr lang="uk-UA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Вороніка</a:t>
            </a:r>
            <a:endParaRPr lang="uk-UA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Морошка</a:t>
            </a:r>
          </a:p>
          <a:p>
            <a:pPr marL="514350" indent="-514350">
              <a:buAutoNum type="arabicPeriod"/>
            </a:pPr>
            <a:r>
              <a:rPr lang="uk-UA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Ллойдія</a:t>
            </a:r>
            <a:endParaRPr lang="uk-UA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Цибуля </a:t>
            </a:r>
            <a:r>
              <a:rPr lang="uk-UA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скорода</a:t>
            </a:r>
            <a:endParaRPr lang="uk-UA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Княженіка</a:t>
            </a: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(північна малина)</a:t>
            </a:r>
          </a:p>
          <a:p>
            <a:pPr marL="514350" indent="-514350">
              <a:buAutoNum type="arabicPeriod"/>
            </a:pPr>
            <a:r>
              <a:rPr lang="uk-UA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Пушиця</a:t>
            </a:r>
            <a:endParaRPr lang="uk-UA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Осока </a:t>
            </a:r>
            <a:r>
              <a:rPr lang="uk-UA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мечелиста</a:t>
            </a:r>
            <a:endParaRPr lang="uk-UA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Берізка карликова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Верба </a:t>
            </a:r>
            <a:r>
              <a:rPr lang="uk-UA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клинолиста</a:t>
            </a: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/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3091" t="17857" r="49519" b="2472"/>
          <a:stretch>
            <a:fillRect/>
          </a:stretch>
        </p:blipFill>
        <p:spPr bwMode="auto">
          <a:xfrm>
            <a:off x="130527" y="428604"/>
            <a:ext cx="4532618" cy="6024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eaLnBrk="1" hangingPunct="1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Ягель – «оленячий мох»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105886"/>
            <a:ext cx="6983660" cy="523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Північний олень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everniy_o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330600"/>
            <a:ext cx="7776864" cy="517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10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296144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– узбережжя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Північного Льодовитого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096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Клімат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°С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січня -25 … 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40°С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Т°С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липня +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… +12°С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ічна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опадів 200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західній Євразії клімат тундри під впливом моря більш м'який, на сході різкоконтинентальний!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тундра"/>
          <p:cNvPicPr>
            <a:picLocks noChangeAspect="1" noChangeArrowheads="1"/>
          </p:cNvPicPr>
          <p:nvPr/>
        </p:nvPicPr>
        <p:blipFill>
          <a:blip r:embed="rId2"/>
          <a:srcRect l="32212" r="13335" b="78266"/>
          <a:stretch>
            <a:fillRect/>
          </a:stretch>
        </p:blipFill>
        <p:spPr bwMode="auto">
          <a:xfrm>
            <a:off x="395536" y="404664"/>
            <a:ext cx="8424936" cy="143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74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6840760" cy="128215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eaLnBrk="1" hangingPunct="1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оленів полюють зграї полярних вовків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Картинки по запросу Полярний вов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244" y="1772816"/>
            <a:ext cx="5409667" cy="4414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Autofit/>
          </a:bodyPr>
          <a:lstStyle/>
          <a:p>
            <a:pPr eaLnBrk="1" hangingPunct="1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 пристосована до умов півночі тварина – вівцебик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 descr="Ovibos_moschatus_sum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576262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eaLnBrk="1" hangingPunct="1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Перелітні птахи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4" descr="232f4e7171b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45684"/>
            <a:ext cx="8092008" cy="523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Лебідь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268760"/>
            <a:ext cx="7958688" cy="543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340" y="476672"/>
            <a:ext cx="6287457" cy="70609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Кулик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8130" name="Picture 2" descr="Картинки по запросу характерный тип животного мира на территории тундры"/>
          <p:cNvPicPr>
            <a:picLocks noChangeAspect="1" noChangeArrowheads="1"/>
          </p:cNvPicPr>
          <p:nvPr/>
        </p:nvPicPr>
        <p:blipFill rotWithShape="1">
          <a:blip r:embed="rId2"/>
          <a:srcRect l="18506"/>
          <a:stretch/>
        </p:blipFill>
        <p:spPr bwMode="auto">
          <a:xfrm>
            <a:off x="1540755" y="1337289"/>
            <a:ext cx="6287457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6598226" cy="85010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eaLnBrk="1" hangingPunct="1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Песець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124744"/>
            <a:ext cx="6598226" cy="5598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3" y="261238"/>
            <a:ext cx="3817429" cy="1727601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 сова знаходить здобич і взимку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4" descr="2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395" y="219675"/>
            <a:ext cx="4698094" cy="236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Картинки по запросу полярна сова євразії"/>
          <p:cNvPicPr>
            <a:picLocks noChangeAspect="1" noChangeArrowheads="1"/>
          </p:cNvPicPr>
          <p:nvPr/>
        </p:nvPicPr>
        <p:blipFill>
          <a:blip r:embed="rId3"/>
          <a:srcRect l="10448" t="4478"/>
          <a:stretch>
            <a:fillRect/>
          </a:stretch>
        </p:blipFill>
        <p:spPr bwMode="auto">
          <a:xfrm>
            <a:off x="5158490" y="2120420"/>
            <a:ext cx="3817429" cy="4071926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полярна сова євразії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772" y="2851496"/>
            <a:ext cx="4728717" cy="3344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274637"/>
            <a:ext cx="4042792" cy="2309097"/>
          </a:xfrm>
          <a:solidFill>
            <a:srgbClr val="002060"/>
          </a:solidFill>
        </p:spPr>
        <p:txBody>
          <a:bodyPr>
            <a:noAutofit/>
          </a:bodyPr>
          <a:lstStyle/>
          <a:p>
            <a:pPr eaLnBrk="1" hangingPunct="1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Лемінг – полярний гризун 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аєць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 rotWithShape="1">
          <a:blip r:embed="rId2"/>
          <a:srcRect l="1" t="14006" r="35212" b="13080"/>
          <a:stretch/>
        </p:blipFill>
        <p:spPr bwMode="auto">
          <a:xfrm>
            <a:off x="192540" y="3590222"/>
            <a:ext cx="3756006" cy="303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 rotWithShape="1">
          <a:blip r:embed="rId3"/>
          <a:srcRect r="4867"/>
          <a:stretch/>
        </p:blipFill>
        <p:spPr bwMode="auto">
          <a:xfrm>
            <a:off x="251520" y="260648"/>
            <a:ext cx="369702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4"/>
          <a:srcRect l="4847" r="4497"/>
          <a:stretch/>
        </p:blipFill>
        <p:spPr bwMode="auto">
          <a:xfrm>
            <a:off x="4139953" y="2734653"/>
            <a:ext cx="4680520" cy="3872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6954" y="274638"/>
            <a:ext cx="3279846" cy="6106690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підготувати розповідь-презентацію про одну з тварин півночі Євразії  (за вибором)!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характерный тип животного мира на территории тунд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4824536" cy="6212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лісотундрі з'являються окремі дерева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Картинки по запросу тундра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80" y="1291369"/>
            <a:ext cx="8069868" cy="5377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36" y="310402"/>
            <a:ext cx="6392752" cy="1966470"/>
          </a:xfrm>
          <a:solidFill>
            <a:srgbClr val="002060"/>
          </a:solidFill>
        </p:spPr>
        <p:txBody>
          <a:bodyPr>
            <a:noAutofit/>
          </a:bodyPr>
          <a:lstStyle/>
          <a:p>
            <a:pPr eaLnBrk="1" hangingPunct="1"/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Тундрово-глейовий ґрунт розмерзається на 40-50 см, складається з торфового </a:t>
            </a:r>
            <a:b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(верхні 10 см) та </a:t>
            </a:r>
            <a:r>
              <a:rPr lang="uk-UA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глеєвого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(10-40 см) горизонтів</a:t>
            </a:r>
            <a:endParaRPr lang="ru-RU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10402"/>
            <a:ext cx="2233382" cy="607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Картинки по запросу тунд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2492896"/>
            <a:ext cx="633670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 вони  дуже пригнічені зимовим холодом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Картинки по запросу тундра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486775"/>
            <a:ext cx="6768752" cy="5083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7322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Переважають хвойні породи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Картинки по запросу тундра россии"/>
          <p:cNvPicPr>
            <a:picLocks noChangeAspect="1" noChangeArrowheads="1"/>
          </p:cNvPicPr>
          <p:nvPr/>
        </p:nvPicPr>
        <p:blipFill rotWithShape="1">
          <a:blip r:embed="rId2"/>
          <a:srcRect r="2126"/>
          <a:stretch/>
        </p:blipFill>
        <p:spPr bwMode="auto">
          <a:xfrm>
            <a:off x="467544" y="1523840"/>
            <a:ext cx="8286978" cy="4762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межі з тайгою висота та форма дерев майже звичайна для них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484784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Створюємо свою карту природних зон!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карті природних зон нанесіть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межу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зони тундри, потім - лісотундри.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кращого запам'ятовування – зафарбуйте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обраними кольорами! Вони не повинні обов'язково співпадати з тими, які є на карті природних зон атласу, але мають бути достатньо контрастними. Не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забувайте відображати їх в умовних знаках!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Складаємо «формулу» природної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зони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зошит запишіть «формулу»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тундри: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узбережжя Арктики –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холодний клімат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заболоченість - тундрово-глейові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ґрунти –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мохи,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лишайники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карликові дерева – північні олені, полярні вовки, песець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перелітні птахи.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9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 вивчити характеристику природної зони тундри.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7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Багаторічна мерзлота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Картинки по запросу багаторічна мерзло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36881" cy="5691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Багаторічна мерзлота – спадок стародавнього зледеніння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1 природні зони плюс\Днепровское оледен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3680"/>
            <a:ext cx="6514578" cy="505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4624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Тундра дуже заболочена – тепла для випаровування опадів не вистачає, а проникненню в глибини заважає багаторічна мерзлота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Картинки по запросу тундра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0416" y="2420887"/>
            <a:ext cx="5519896" cy="4142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Рослинність бідна, але утворює майже суцільний покрив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Картинки по запросу тундра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12776"/>
            <a:ext cx="7242598" cy="4843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4884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Фрагментами ґрунти та рослинність поширені лише на межі з арктичними пустелями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t="17901" r="-1520" b="7942"/>
          <a:stretch>
            <a:fillRect/>
          </a:stretch>
        </p:blipFill>
        <p:spPr bwMode="auto">
          <a:xfrm>
            <a:off x="285720" y="1435371"/>
            <a:ext cx="8572560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2080" y="1191459"/>
            <a:ext cx="342902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Озеро. По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лігони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5500702"/>
            <a:ext cx="57150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Багаторічна мерзлота.   Рослини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332</Words>
  <Application>Microsoft Office PowerPoint</Application>
  <PresentationFormat>Экран (4:3)</PresentationFormat>
  <Paragraphs>57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Тундра та лісотундра Євразії </vt:lpstr>
      <vt:lpstr>Географічне положення – узбережжя Північного Льодовитого океану</vt:lpstr>
      <vt:lpstr>Тундрово-глейовий ґрунт розмерзається на 40-50 см, складається з торфового  (верхні 10 см) та глеєвого (10-40 см) горизонтів</vt:lpstr>
      <vt:lpstr>Багаторічна мерзлота </vt:lpstr>
      <vt:lpstr>Презентация PowerPoint</vt:lpstr>
      <vt:lpstr>Багаторічна мерзлота – спадок стародавнього зледеніння</vt:lpstr>
      <vt:lpstr>Тундра дуже заболочена – тепла для випаровування опадів не вистачає, а проникненню в глибини заважає багаторічна мерзлота  </vt:lpstr>
      <vt:lpstr>Рослинність бідна, але утворює майже суцільний покрив</vt:lpstr>
      <vt:lpstr>Фрагментами ґрунти та рослинність поширені лише на межі з арктичними пустелями</vt:lpstr>
      <vt:lpstr>У рослинності переважають мохи, лишайники та карликові форми дерев</vt:lpstr>
      <vt:lpstr>Лишайниково-чагарникова тундра</vt:lpstr>
      <vt:lpstr>Однак ягід улітку багато!</vt:lpstr>
      <vt:lpstr>Карликова береза</vt:lpstr>
      <vt:lpstr>Полярна верба – теж карликових розмірів </vt:lpstr>
      <vt:lpstr>У звичайному лісі гриби ростуть під деревами, а в тундрі – навпаки!</vt:lpstr>
      <vt:lpstr>Чагарничкова тундра </vt:lpstr>
      <vt:lpstr>Презентация PowerPoint</vt:lpstr>
      <vt:lpstr>Ягель – «оленячий мох» </vt:lpstr>
      <vt:lpstr>Північний олень </vt:lpstr>
      <vt:lpstr>На оленів полюють зграї полярних вовків</vt:lpstr>
      <vt:lpstr>Найкраще пристосована до умов півночі тварина – вівцебик </vt:lpstr>
      <vt:lpstr>Перелітні птахи </vt:lpstr>
      <vt:lpstr>Лебідь </vt:lpstr>
      <vt:lpstr>Кулик </vt:lpstr>
      <vt:lpstr>Песець </vt:lpstr>
      <vt:lpstr>Полярна сова знаходить здобич і взимку </vt:lpstr>
      <vt:lpstr>Лемінг – полярний гризун   Заєць </vt:lpstr>
      <vt:lpstr>Можна підготувати розповідь-презентацію про одну з тварин півночі Євразії  (за вибором)!</vt:lpstr>
      <vt:lpstr>У лісотундрі з'являються окремі дерева</vt:lpstr>
      <vt:lpstr>Спочатку вони  дуже пригнічені зимовим холодом</vt:lpstr>
      <vt:lpstr>Переважають хвойні породи</vt:lpstr>
      <vt:lpstr>На межі з тайгою висота та форма дерев майже звичайна для них </vt:lpstr>
      <vt:lpstr>Створюємо свою карту природних зон!</vt:lpstr>
      <vt:lpstr>Складаємо «формулу» природної зони 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1</cp:lastModifiedBy>
  <cp:revision>62</cp:revision>
  <dcterms:created xsi:type="dcterms:W3CDTF">2018-04-08T08:27:11Z</dcterms:created>
  <dcterms:modified xsi:type="dcterms:W3CDTF">2019-04-03T07:11:22Z</dcterms:modified>
</cp:coreProperties>
</file>