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99" r:id="rId4"/>
    <p:sldId id="295" r:id="rId5"/>
    <p:sldId id="278" r:id="rId6"/>
    <p:sldId id="281" r:id="rId7"/>
    <p:sldId id="282" r:id="rId8"/>
    <p:sldId id="277" r:id="rId9"/>
    <p:sldId id="283" r:id="rId10"/>
    <p:sldId id="279" r:id="rId11"/>
    <p:sldId id="298" r:id="rId12"/>
    <p:sldId id="276" r:id="rId13"/>
    <p:sldId id="275" r:id="rId14"/>
    <p:sldId id="273" r:id="rId15"/>
    <p:sldId id="296" r:id="rId16"/>
    <p:sldId id="297" r:id="rId17"/>
    <p:sldId id="272" r:id="rId18"/>
    <p:sldId id="274" r:id="rId19"/>
    <p:sldId id="300" r:id="rId20"/>
    <p:sldId id="271" r:id="rId21"/>
    <p:sldId id="270" r:id="rId22"/>
    <p:sldId id="268" r:id="rId23"/>
    <p:sldId id="284" r:id="rId24"/>
    <p:sldId id="286" r:id="rId25"/>
    <p:sldId id="288" r:id="rId26"/>
    <p:sldId id="285" r:id="rId27"/>
    <p:sldId id="289" r:id="rId28"/>
    <p:sldId id="305" r:id="rId29"/>
    <p:sldId id="306" r:id="rId30"/>
    <p:sldId id="267" r:id="rId31"/>
    <p:sldId id="308" r:id="rId32"/>
    <p:sldId id="301" r:id="rId33"/>
    <p:sldId id="266" r:id="rId34"/>
    <p:sldId id="265" r:id="rId35"/>
    <p:sldId id="304" r:id="rId36"/>
    <p:sldId id="302" r:id="rId37"/>
    <p:sldId id="307" r:id="rId38"/>
    <p:sldId id="303" r:id="rId39"/>
    <p:sldId id="262" r:id="rId40"/>
    <p:sldId id="290" r:id="rId41"/>
    <p:sldId id="291" r:id="rId42"/>
    <p:sldId id="287" r:id="rId43"/>
    <p:sldId id="292" r:id="rId44"/>
    <p:sldId id="309" r:id="rId45"/>
    <p:sldId id="263" r:id="rId46"/>
    <p:sldId id="310" r:id="rId47"/>
    <p:sldId id="311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654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28803"/>
            <a:ext cx="7772400" cy="135732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 зони Євразії: лісостеп і с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теп,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напівпустелі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пустелі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5013176"/>
            <a:ext cx="3384376" cy="576064"/>
          </a:xfrm>
        </p:spPr>
        <p:txBody>
          <a:bodyPr>
            <a:normAutofit lnSpcReduction="10000"/>
          </a:bodyPr>
          <a:lstStyle/>
          <a:p>
            <a:r>
              <a:rPr lang="uk-UA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Бартош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Є.М.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Типчак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1\Desktop\пустелі доп 2\типча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36788"/>
            <a:ext cx="71990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Курай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1\Desktop\пустелі доп 2\кура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82" y="1412776"/>
            <a:ext cx="5863038" cy="515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8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104" y="274638"/>
            <a:ext cx="3178696" cy="2002234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Тушканчик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2743200"/>
            <a:ext cx="52578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/>
          <a:srcRect l="23749" b="13684"/>
          <a:stretch/>
        </p:blipFill>
        <p:spPr bwMode="auto">
          <a:xfrm>
            <a:off x="179512" y="2731485"/>
            <a:ext cx="4392488" cy="342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274638"/>
            <a:ext cx="4320480" cy="1858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Степовий </a:t>
            </a:r>
          </a:p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орел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Хом'як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1\Desktop\пустелі доп 2\homyak_obiknovenni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/>
          <a:stretch/>
        </p:blipFill>
        <p:spPr bwMode="auto">
          <a:xfrm>
            <a:off x="323528" y="1510349"/>
            <a:ext cx="464068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1\Desktop\пустелі доп 2\хам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8" t="3126" b="16736"/>
          <a:stretch/>
        </p:blipFill>
        <p:spPr bwMode="auto">
          <a:xfrm>
            <a:off x="5260973" y="1510348"/>
            <a:ext cx="3672606" cy="350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09683" y="260648"/>
            <a:ext cx="8229600" cy="762000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Байбак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1\Desktop\пустелі доп 2\баба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58" y="1124744"/>
            <a:ext cx="816456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402184"/>
            <a:ext cx="4690864" cy="1143000"/>
          </a:xfrm>
        </p:spPr>
        <p:txBody>
          <a:bodyPr/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Ховрах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Users\1\Desktop\пустелі доп 2\ховра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16832"/>
            <a:ext cx="5017499" cy="376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\Desktop\пустелі доп 2\хов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1" r="5329"/>
          <a:stretch/>
        </p:blipFill>
        <p:spPr bwMode="auto">
          <a:xfrm>
            <a:off x="179512" y="367314"/>
            <a:ext cx="3635023" cy="531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9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60648"/>
            <a:ext cx="3600400" cy="1143000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Хижаки степу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1600200"/>
            <a:ext cx="3528392" cy="4525963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степова лисиця-корсак</a:t>
            </a:r>
          </a:p>
          <a:p>
            <a:pPr marL="0" indent="0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тхір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1\Desktop\пустелі доп 2\корса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6" y="260648"/>
            <a:ext cx="4680520" cy="312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1\Desktop\пустелі доп 2\hor-eto-hor-stepnoj-hor-chernij-foto-opisan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645024"/>
            <a:ext cx="4711316" cy="292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56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Сайгак – </a:t>
            </a:r>
            <a:r>
              <a:rPr lang="uk-U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пристосований добувати корм із під снігу 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31748" name="Picture 4" descr="659px-Сайга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561111"/>
            <a:ext cx="8496944" cy="4977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Дрофа</a:t>
            </a:r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Беркут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 rotWithShape="1">
          <a:blip r:embed="rId2"/>
          <a:srcRect l="4784" r="2534"/>
          <a:stretch/>
        </p:blipFill>
        <p:spPr bwMode="auto">
          <a:xfrm>
            <a:off x="190924" y="1622794"/>
            <a:ext cx="370374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9952" y="1622794"/>
            <a:ext cx="489654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Напівпустеля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600200"/>
            <a:ext cx="389877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1\Desktop\пустелі доп 2\Prirodnaja-zona-pustyni-i-polupustyni-Ross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8" y="1628800"/>
            <a:ext cx="8572500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25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степів та лісостепів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544464"/>
            <a:ext cx="8928992" cy="2052887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Географічне положення 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Південь Східноєвропейської та Західносибірської рівнин, Казахський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дрібносопковик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dirty="0"/>
          </a:p>
        </p:txBody>
      </p:sp>
      <p:pic>
        <p:nvPicPr>
          <p:cNvPr id="8194" name="Picture 2" descr="C:\Users\1\Desktop\ліси плюс\r_44_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8" t="25632" r="30196" b="46399"/>
          <a:stretch/>
        </p:blipFill>
        <p:spPr bwMode="auto">
          <a:xfrm>
            <a:off x="107504" y="951098"/>
            <a:ext cx="8928992" cy="359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91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32656"/>
            <a:ext cx="8640960" cy="288032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Напівпустелі </a:t>
            </a:r>
            <a:r>
              <a:rPr lang="uk-UA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помірного поясу після розтавання снігу завдяки ефемерам (рослинам з коротким вегетаційним періодом) та ефемероїдам (здатним перебувати тривалий час у стані спокою завдяки цибулинам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перетворюються на квітучий </a:t>
            </a:r>
            <a:r>
              <a:rPr lang="uk-UA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килим, літом – вигорають!</a:t>
            </a:r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3200" dirty="0" smtClean="0"/>
              <a:t> </a:t>
            </a:r>
            <a:endParaRPr lang="ru-RU" sz="3200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1953" y="3330168"/>
            <a:ext cx="3908119" cy="306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3330168"/>
            <a:ext cx="4896544" cy="305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2264" y="332656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пустелях поширені еолові форми рельєфу – дюни та бархани 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6" name="Picture 4" descr="00019678_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556792"/>
            <a:ext cx="6558880" cy="4919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439" y="332656"/>
            <a:ext cx="8430025" cy="621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 пустель за кліматом розрізняють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71614" y="1196752"/>
            <a:ext cx="3065963" cy="3849216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помірні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субтропічні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тропічні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берегові тропічні пустелі утворюють холодні течії</a:t>
            </a: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ітри січня</a:t>
            </a: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ітри липня</a:t>
            </a:r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lum bright="-10000" contrast="20000"/>
          </a:blip>
          <a:srcRect l="50207" t="12513" r="15430" b="50639"/>
          <a:stretch/>
        </p:blipFill>
        <p:spPr bwMode="auto">
          <a:xfrm>
            <a:off x="340633" y="1196752"/>
            <a:ext cx="5430981" cy="384921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2" y="5282042"/>
            <a:ext cx="8784976" cy="169277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опадів у всіх видах пустель менша 200 мм, </a:t>
            </a:r>
          </a:p>
          <a:p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Т°С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липня – понад +32°С,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січневі у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помірних – нижчі 0°С, у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субтропічних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0°С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+12°С, тропічних – понад +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15°С!</a:t>
            </a:r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95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Пустелі помірного поясу: Каракуми, </a:t>
            </a:r>
            <a:r>
              <a:rPr lang="uk-UA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Кизилкуми</a:t>
            </a:r>
            <a:r>
              <a:rPr lang="uk-U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Такла-Макан</a:t>
            </a:r>
            <a:r>
              <a:rPr lang="uk-U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Гобі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976" y="5013176"/>
            <a:ext cx="8929608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Майже всі пустелі помірного поясу знаходяться у внутрішній частині материка та ізольовані від океанів гірськими хребтами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esktop\ліси плюс\r_44_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33562" r="29825" b="43907"/>
          <a:stretch/>
        </p:blipFill>
        <p:spPr bwMode="auto">
          <a:xfrm>
            <a:off x="97976" y="1484784"/>
            <a:ext cx="8929608" cy="336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7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9049"/>
          </a:xfrm>
        </p:spPr>
        <p:txBody>
          <a:bodyPr/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Каракуми – </a:t>
            </a:r>
            <a:r>
              <a:rPr lang="uk-U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«чорні піски»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6136" y="1600200"/>
            <a:ext cx="2890664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Пустелы доп\караку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73687"/>
            <a:ext cx="7211844" cy="530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7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99992" y="335232"/>
            <a:ext cx="4365526" cy="1365575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Глинисті пустелі </a:t>
            </a:r>
            <a:br>
              <a:rPr lang="uk-UA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Каракумах – «такири»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593" y="308466"/>
            <a:ext cx="4126383" cy="310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1\Desktop\Пустелы доп\каракуми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638175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6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Кизилкум</a:t>
            </a:r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«червоні піски»</a:t>
            </a:r>
            <a:r>
              <a:rPr lang="uk-UA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600200"/>
            <a:ext cx="346672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1\Desktop\Пустелы доп\кизилку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7056785" cy="469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2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91997" y="260648"/>
            <a:ext cx="8229600" cy="1025458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Верблюжа колючка </a:t>
            </a:r>
            <a:r>
              <a:rPr lang="uk-UA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має надзвичайно довге коріння (до 18м), яким може дістатися води!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2" name="Picture 4" descr="Верб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4389" y="1628800"/>
            <a:ext cx="7344816" cy="4878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857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36815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Саксаул</a:t>
            </a:r>
            <a:r>
              <a:rPr lang="uk-UA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скидає не листя, а гілки …</a:t>
            </a:r>
            <a:r>
              <a:rPr lang="uk-UA" sz="4000" dirty="0" smtClean="0"/>
              <a:t> </a:t>
            </a:r>
            <a:endParaRPr lang="ru-RU" sz="4000" dirty="0"/>
          </a:p>
        </p:txBody>
      </p:sp>
      <p:pic>
        <p:nvPicPr>
          <p:cNvPr id="38916" name="Picture 4" descr="Саксау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1484784"/>
            <a:ext cx="7380312" cy="4888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984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6966" y="154144"/>
            <a:ext cx="2229530" cy="6514708"/>
          </a:xfrm>
          <a:solidFill>
            <a:schemeClr val="accent3">
              <a:lumMod val="5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лісостепу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чергуються лісові (більш зволожені) та степові ділянки</a:t>
            </a:r>
            <a:endParaRPr lang="uk-UA" sz="2800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безлісий простір. Ліси тільки в долинах річок та балках</a:t>
            </a:r>
          </a:p>
        </p:txBody>
      </p:sp>
      <p:pic>
        <p:nvPicPr>
          <p:cNvPr id="4" name="Picture 6" descr="Картинки по запросу лесостеп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4" y="154145"/>
            <a:ext cx="6627452" cy="3346864"/>
          </a:xfrm>
          <a:prstGeom prst="rect">
            <a:avLst/>
          </a:prstGeom>
          <a:noFill/>
        </p:spPr>
      </p:pic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732" y="3828181"/>
            <a:ext cx="6628234" cy="2840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931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Кулан </a:t>
            </a:r>
            <a:r>
              <a:rPr lang="uk-U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пошуках води зданий пробігти десятки кілометрів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:\Users\1\Desktop\пустелі доп 2\kulan-e1506985411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66750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Шакал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1600200"/>
            <a:ext cx="361074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5602" name="Picture 2" descr="C:\Users\1\Desktop\пустелі доп 2\obyknovennyy-shak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0485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39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858218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Каракал – </a:t>
            </a:r>
            <a:r>
              <a:rPr lang="uk-U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пустельна рись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3" descr="C:\Users\1\Desktop\пустелі доп 2\zhivotnye-pustyni-opisaniya-nazvaniya-i-osobennosti-zhivotnyx-pustyn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176"/>
            <a:ext cx="477526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1\Desktop\пустелі доп 2\каракал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9"/>
          <a:stretch/>
        </p:blipFill>
        <p:spPr bwMode="auto">
          <a:xfrm>
            <a:off x="179512" y="260648"/>
            <a:ext cx="4762500" cy="309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1\Desktop\пустелі доп 2\86726b809effcef94573d7f0dfde7a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751" y="3501176"/>
            <a:ext cx="3906169" cy="300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17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пустелі доп 2\animalreader.ru-dzhejran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4" t="5553"/>
          <a:stretch/>
        </p:blipFill>
        <p:spPr bwMode="auto">
          <a:xfrm>
            <a:off x="4657665" y="143930"/>
            <a:ext cx="4107399" cy="351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5826393" y="150297"/>
            <a:ext cx="3034680" cy="1143000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Джейран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 rotWithShape="1">
          <a:blip r:embed="rId3"/>
          <a:srcRect r="2496"/>
          <a:stretch/>
        </p:blipFill>
        <p:spPr bwMode="auto">
          <a:xfrm>
            <a:off x="4657665" y="3526634"/>
            <a:ext cx="4174808" cy="308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1\Desktop\пустелі доп 2\unname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r="6572"/>
          <a:stretch/>
        </p:blipFill>
        <p:spPr bwMode="auto">
          <a:xfrm>
            <a:off x="467544" y="1700808"/>
            <a:ext cx="3744415" cy="438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99592" y="332656"/>
            <a:ext cx="2448272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Газель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Одногорбий верблюд 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C:\Users\1\Desktop\пустелі доп 2\дромоде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068277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Двогорбий верблюд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C:\Users\1\Desktop\пустелі доп 2\OeP84b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r="2606"/>
          <a:stretch/>
        </p:blipFill>
        <p:spPr bwMode="auto">
          <a:xfrm>
            <a:off x="764497" y="1052736"/>
            <a:ext cx="7734925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04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Онагр – </a:t>
            </a:r>
            <a:r>
              <a:rPr lang="uk-U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дикий осел</a:t>
            </a:r>
            <a:endParaRPr lang="ru-RU" dirty="0"/>
          </a:p>
        </p:txBody>
      </p:sp>
      <p:pic>
        <p:nvPicPr>
          <p:cNvPr id="21506" name="Picture 2" descr="C:\Users\1\Desktop\пустелі доп 2\онаг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6443593" cy="360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4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95600"/>
            <a:ext cx="4572000" cy="1143000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Гюрза          кобра ефа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8620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051300"/>
            <a:ext cx="34290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3113" y="0"/>
            <a:ext cx="4560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645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148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Скорпіон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Users\1\Desktop\пустелі доп 2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96" y="1146126"/>
            <a:ext cx="7364312" cy="552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20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Гобі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405000"/>
            <a:ext cx="8820472" cy="524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 -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континентальна природна зона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144" y="1700808"/>
            <a:ext cx="3024336" cy="4176465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Клімат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Т°С січня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-5…      -16°С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Т°С липня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+23 … +24°С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Річна кількість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опадів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300-400 мм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1" y="1700808"/>
            <a:ext cx="556861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775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Го</a:t>
            </a:r>
            <a:r>
              <a:rPr lang="uk-UA" dirty="0" err="1" smtClean="0"/>
              <a:t>бі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476672"/>
            <a:ext cx="2962672" cy="625970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Майже у кожній пустелі є піщані, кам'янисті та глинисті ділянки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1\Desktop\Пустелы доп\гоб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256584" cy="350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Пустелы доп\pustynya-gobi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76847"/>
            <a:ext cx="5256584" cy="295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2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404664"/>
            <a:ext cx="3816424" cy="2268252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 пустелі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Такла-Макан</a:t>
            </a:r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перекладається як «увійдеш – не вийдеш!»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6216" y="3068960"/>
            <a:ext cx="2304256" cy="3520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Суворість клімату пояснюється ізоляцією гірськими хребтами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1\Desktop\Пустелы доп\Таклп-Мак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536504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Пустелы доп\Такл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2810"/>
            <a:ext cx="6033876" cy="380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76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Субтропічні та тропічні пустелі: Тар, Руб-ель-Халі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1600200"/>
            <a:ext cx="3250704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1\Desktop\ліси плюс\r_44_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 t="41767" r="52020" b="30170"/>
          <a:stretch/>
        </p:blipFill>
        <p:spPr bwMode="auto">
          <a:xfrm>
            <a:off x="467543" y="1470884"/>
            <a:ext cx="8263527" cy="537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95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1\Desktop\Пустелы доп\pustynja-t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 bwMode="auto">
          <a:xfrm>
            <a:off x="-1" y="0"/>
            <a:ext cx="9418619" cy="684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11430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Пустеля Тар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1\Desktop\Пустелы доп\тар пуст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7" r="15767"/>
          <a:stretch/>
        </p:blipFill>
        <p:spPr bwMode="auto">
          <a:xfrm>
            <a:off x="31543" y="3148"/>
            <a:ext cx="2938073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71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4330824" cy="11430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Руб-ель-Халі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esktop\Пустелы доп\ру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23" y="1772816"/>
            <a:ext cx="8377494" cy="484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Пустелы доп\Empty_quarter_Arabi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4" t="5579" b="29391"/>
          <a:stretch/>
        </p:blipFill>
        <p:spPr bwMode="auto">
          <a:xfrm>
            <a:off x="4858454" y="188639"/>
            <a:ext cx="3836163" cy="222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85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72607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Оазис в пустелі  </a:t>
            </a:r>
            <a:r>
              <a:rPr lang="uk-UA" sz="4000" dirty="0" smtClean="0"/>
              <a:t> </a:t>
            </a:r>
            <a:endParaRPr lang="ru-RU" sz="4000" dirty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986719"/>
            <a:ext cx="7422976" cy="556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Створюємо свою карту природних зон!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карті природних зон нанесіть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межі вивчених природних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зон.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кращого запам'ятовування – зафарбуйте території зон обраними Вами кольорами! Вони не повинні обов'язково співпадати з тими, які є на карті природних зон атласу, але мають бути достатньо контрастними. Не забувайте відображати їх в умовних знаках!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1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C00000"/>
          </a:solidFill>
        </p:spPr>
        <p:txBody>
          <a:bodyPr/>
          <a:lstStyle/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Опрацювати §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 вивчити характеристику природних зон лісостепу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с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тепу,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напівпустель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пустель. Скласти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«формулу»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 зон та записати її у зошит!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7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78694" y="312948"/>
            <a:ext cx="2880320" cy="3082354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Чорноземи – </a:t>
            </a:r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найродючіші ґрунти планети – мають  найвищий вміст гумусу </a:t>
            </a:r>
            <a:r>
              <a:rPr lang="uk-UA" sz="2800" dirty="0" smtClean="0"/>
              <a:t> </a:t>
            </a:r>
            <a:endParaRPr lang="ru-RU" sz="2800" dirty="0"/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312948"/>
            <a:ext cx="2593975" cy="654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 descr="C:\Users\1\Desktop\пустелі доп 2\04-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56" r="85946" b="5109"/>
          <a:stretch/>
        </p:blipFill>
        <p:spPr bwMode="auto">
          <a:xfrm>
            <a:off x="6444208" y="312948"/>
            <a:ext cx="2381137" cy="459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425516" y="5085184"/>
            <a:ext cx="453897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Каштанові – </a:t>
            </a:r>
            <a:r>
              <a:rPr lang="uk-U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сухість клімату менш потужні та бідніші на гумус </a:t>
            </a:r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Лучний степ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Картинки по запросу сте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340768"/>
            <a:ext cx="8350009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Різнотравно-ковиловий</a:t>
            </a:r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Картинки по запросу ковиловий сте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171670"/>
            <a:ext cx="7200800" cy="5400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Ковиловий степ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1363394"/>
            <a:ext cx="710478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Ковила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5362" name="Picture 2" descr="C:\Users\1\Desktop\пустелі доп 2\36039_800x600_kovy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66995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377</Words>
  <Application>Microsoft Office PowerPoint</Application>
  <PresentationFormat>Экран (4:3)</PresentationFormat>
  <Paragraphs>79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Природні зони Євразії: лісостеп і степ, напівпустелі і пустелі </vt:lpstr>
      <vt:lpstr>Зона степів та лісостепів </vt:lpstr>
      <vt:lpstr>Презентация PowerPoint</vt:lpstr>
      <vt:lpstr>Степ - континентальна природна зона </vt:lpstr>
      <vt:lpstr>Чорноземи – найродючіші ґрунти планети – мають  найвищий вміст гумусу  </vt:lpstr>
      <vt:lpstr>Лучний степ </vt:lpstr>
      <vt:lpstr>Різнотравно-ковиловий степ </vt:lpstr>
      <vt:lpstr>Ковиловий степ</vt:lpstr>
      <vt:lpstr>Ковила </vt:lpstr>
      <vt:lpstr>Типчак </vt:lpstr>
      <vt:lpstr>Курай </vt:lpstr>
      <vt:lpstr>Тушканчик </vt:lpstr>
      <vt:lpstr>Хом'як </vt:lpstr>
      <vt:lpstr>Байбак </vt:lpstr>
      <vt:lpstr>Ховрах </vt:lpstr>
      <vt:lpstr>Хижаки степу</vt:lpstr>
      <vt:lpstr>Сайгак – пристосований добувати корм із під снігу  </vt:lpstr>
      <vt:lpstr>Дрофа                      Беркут </vt:lpstr>
      <vt:lpstr>Напівпустеля </vt:lpstr>
      <vt:lpstr>Напівпустелі помірного поясу після розтавання снігу завдяки ефемерам (рослинам з коротким вегетаційним періодом) та ефемероїдам (здатним перебувати тривалий час у стані спокою завдяки цибулинам) перетворюються на квітучий килим, літом – вигорають!    </vt:lpstr>
      <vt:lpstr>У пустелях поширені еолові форми рельєфу – дюни та бархани </vt:lpstr>
      <vt:lpstr>Презентация PowerPoint</vt:lpstr>
      <vt:lpstr>Серед пустель за кліматом розрізняють </vt:lpstr>
      <vt:lpstr>Пустелі помірного поясу: Каракуми, Кизилкуми, Такла-Макан, Гобі</vt:lpstr>
      <vt:lpstr>Каракуми – «чорні піски» </vt:lpstr>
      <vt:lpstr>Глинисті пустелі  у Каракумах – «такири» </vt:lpstr>
      <vt:lpstr>Кизилкум – «червоні піски»  </vt:lpstr>
      <vt:lpstr>Верблюжа колючка – має надзвичайно довге коріння (до 18м), яким може дістатися води!</vt:lpstr>
      <vt:lpstr>Саксаул скидає не листя, а гілки … </vt:lpstr>
      <vt:lpstr>Кулан у пошуках води зданий пробігти десятки кілометрів </vt:lpstr>
      <vt:lpstr>Шакал </vt:lpstr>
      <vt:lpstr>Каракал – пустельна рись</vt:lpstr>
      <vt:lpstr>Джейран </vt:lpstr>
      <vt:lpstr>Одногорбий верблюд  </vt:lpstr>
      <vt:lpstr>Двогорбий верблюд </vt:lpstr>
      <vt:lpstr>Онагр – дикий осел</vt:lpstr>
      <vt:lpstr>Гюрза          кобра ефа</vt:lpstr>
      <vt:lpstr>Скорпіон </vt:lpstr>
      <vt:lpstr>Гобі </vt:lpstr>
      <vt:lpstr>Гобі </vt:lpstr>
      <vt:lpstr>Назва пустелі Такла-Макан перекладається як «увійдеш – не вийдеш!» </vt:lpstr>
      <vt:lpstr>Субтропічні та тропічні пустелі: Тар, Руб-ель-Халі </vt:lpstr>
      <vt:lpstr>Пустеля Тар</vt:lpstr>
      <vt:lpstr>Руб-ель-Халі</vt:lpstr>
      <vt:lpstr>Оазис в пустелі   </vt:lpstr>
      <vt:lpstr>Створюємо свою карту природних зон!</vt:lpstr>
      <vt:lpstr>Домашнє завдання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Aj</dc:creator>
  <cp:lastModifiedBy>1</cp:lastModifiedBy>
  <cp:revision>87</cp:revision>
  <dcterms:created xsi:type="dcterms:W3CDTF">2018-04-08T07:45:51Z</dcterms:created>
  <dcterms:modified xsi:type="dcterms:W3CDTF">2019-04-03T07:30:56Z</dcterms:modified>
</cp:coreProperties>
</file>