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7" r:id="rId6"/>
    <p:sldId id="268" r:id="rId7"/>
    <p:sldId id="270" r:id="rId8"/>
    <p:sldId id="272" r:id="rId9"/>
    <p:sldId id="271" r:id="rId10"/>
    <p:sldId id="274" r:id="rId11"/>
    <p:sldId id="275" r:id="rId12"/>
    <p:sldId id="277" r:id="rId13"/>
    <p:sldId id="280" r:id="rId14"/>
    <p:sldId id="259" r:id="rId15"/>
    <p:sldId id="260" r:id="rId16"/>
    <p:sldId id="261" r:id="rId17"/>
    <p:sldId id="262" r:id="rId18"/>
    <p:sldId id="279" r:id="rId19"/>
    <p:sldId id="276" r:id="rId20"/>
    <p:sldId id="281" r:id="rId21"/>
    <p:sldId id="283" r:id="rId22"/>
    <p:sldId id="284" r:id="rId23"/>
    <p:sldId id="286" r:id="rId24"/>
    <p:sldId id="285" r:id="rId25"/>
    <p:sldId id="264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8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600400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США.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країни у світі та регіоні. Основні чинники, що визначають місце в МПП. Система розселення. Українська діаспора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991681"/>
            <a:ext cx="2270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Є.М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Густота населення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AutoShape 2" descr="Картинки по запросу густота населення с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Картинки по запросу густота населення с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Картинки по запросу густота населення с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Картинки по запросу густота населення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27" y="2134135"/>
            <a:ext cx="912196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Картограма густоти населення  по штатах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Картинки по запросу густота населення та міста-мільйонники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8172401" cy="5673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Міста-мільйонери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міста мільйонники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2"/>
            <a:ext cx="8331094" cy="5198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 розміри міст відображають пунсони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Картинки по запросу города сша по населени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340768"/>
            <a:ext cx="6304214" cy="5335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3442394"/>
          </a:xfrm>
        </p:spPr>
        <p:txBody>
          <a:bodyPr/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Босваш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мегаполіс від Бостона до Вашингтона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9379"/>
            <a:ext cx="4713884" cy="628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259" y="1052735"/>
            <a:ext cx="6797109" cy="543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Лос-Анджелес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58" y="1396743"/>
            <a:ext cx="7790994" cy="523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Чикаго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"/>
            <a:ext cx="501804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Картинки по запросу міста мільйонники с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429000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міста мільйонники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86724" cy="521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591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 української діаспори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965" y="764704"/>
            <a:ext cx="7991492" cy="5899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території США у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столітті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242" t="14747" r="6061" b="19192"/>
          <a:stretch/>
        </p:blipFill>
        <p:spPr bwMode="auto">
          <a:xfrm>
            <a:off x="387925" y="1628800"/>
            <a:ext cx="8201891" cy="45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 парки – складова рекреаційного потенціалу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Картинки по запросу города сша по населению"/>
          <p:cNvPicPr>
            <a:picLocks noChangeAspect="1" noChangeArrowheads="1"/>
          </p:cNvPicPr>
          <p:nvPr/>
        </p:nvPicPr>
        <p:blipFill rotWithShape="1">
          <a:blip r:embed="rId2"/>
          <a:srcRect t="14036"/>
          <a:stretch/>
        </p:blipFill>
        <p:spPr bwMode="auto">
          <a:xfrm>
            <a:off x="754863" y="1700808"/>
            <a:ext cx="7884368" cy="471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Брайс-каньйон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72348"/>
            <a:ext cx="8099826" cy="5399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Картинки по запросу топ 10 природних обєктов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252842" cy="485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 Колорадо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http://phototravelguide.ru/wp-content/uploads/2013/04/grand-cany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80728"/>
            <a:ext cx="8587502" cy="572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great-smoky-mountain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08720"/>
            <a:ext cx="8605450" cy="574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642" y="274638"/>
            <a:ext cx="3239158" cy="4090466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Територіальний розподіл корисних копалин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&quot;природні ресурси амери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2411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чинники розвитку та систему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(за бажанням) «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Складники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підприємницького успіху української діаспори в Канаді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США».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5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Корінні народи – племена індіанців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0975"/>
          <a:stretch/>
        </p:blipFill>
        <p:spPr bwMode="auto">
          <a:xfrm>
            <a:off x="611560" y="1268760"/>
            <a:ext cx="7920880" cy="534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склад території США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43" t="18423" b="-1"/>
          <a:stretch/>
        </p:blipFill>
        <p:spPr bwMode="auto">
          <a:xfrm>
            <a:off x="251520" y="1346109"/>
            <a:ext cx="8640960" cy="531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6399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 – Вашингтон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81037"/>
            <a:ext cx="7056784" cy="528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0573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чинники, що визначають місце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в міжнародному поділі праці</a:t>
            </a:r>
            <a:endParaRPr lang="ru-RU" dirty="0"/>
          </a:p>
        </p:txBody>
      </p:sp>
      <p:pic>
        <p:nvPicPr>
          <p:cNvPr id="1026" name="Picture 2" descr="Картинки по запросу чинники, що визначають місце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" y="2780928"/>
            <a:ext cx="9144001" cy="167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Статево-вікова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піраміда типова для країни з І типом відтворення населення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Картинки по запросу статево-вікова піраміда сша"/>
          <p:cNvPicPr>
            <a:picLocks noChangeAspect="1" noChangeArrowheads="1"/>
          </p:cNvPicPr>
          <p:nvPr/>
        </p:nvPicPr>
        <p:blipFill rotWithShape="1">
          <a:blip r:embed="rId2"/>
          <a:srcRect b="15213"/>
          <a:stretch/>
        </p:blipFill>
        <p:spPr bwMode="auto">
          <a:xfrm>
            <a:off x="251520" y="1484781"/>
            <a:ext cx="5769106" cy="5172155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значення секторів національної економіки С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148" y="2780928"/>
            <a:ext cx="2749830" cy="386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зростання кількості населення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Картинки по запросу статево-вікова піраміда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3" y="1475450"/>
            <a:ext cx="8856985" cy="516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населення за окремими штатами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29" y="1412776"/>
            <a:ext cx="8358135" cy="520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144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США. Місце країни у світі та регіоні. Основні чинники, що визначають місце в МПП. Система розселення. Українська діаспора США</vt:lpstr>
      <vt:lpstr>Розширення території США у XIX столітті </vt:lpstr>
      <vt:lpstr>Корінні народи – племена індіанців</vt:lpstr>
      <vt:lpstr>Сучасний склад території США</vt:lpstr>
      <vt:lpstr>Столиця – Вашингтон </vt:lpstr>
      <vt:lpstr>Основні чинники, що визначають місце США в міжнародному поділі праці</vt:lpstr>
      <vt:lpstr>Статево-вікова піраміда типова для країни з І типом відтворення населення</vt:lpstr>
      <vt:lpstr>Динаміка зростання кількості населення</vt:lpstr>
      <vt:lpstr>Розподіл населення за окремими штатами </vt:lpstr>
      <vt:lpstr>Густота населення </vt:lpstr>
      <vt:lpstr>Картограма густоти населення  по штатах </vt:lpstr>
      <vt:lpstr>Міста-мільйонери</vt:lpstr>
      <vt:lpstr>Відносні розміри міст відображають пунсони </vt:lpstr>
      <vt:lpstr>Босваш – мегаполіс від Бостона до Вашингтона </vt:lpstr>
      <vt:lpstr>Нью-Йорк </vt:lpstr>
      <vt:lpstr>Лос-Анджелес</vt:lpstr>
      <vt:lpstr>Чикаго </vt:lpstr>
      <vt:lpstr>Презентация PowerPoint</vt:lpstr>
      <vt:lpstr>Розселення української діаспори</vt:lpstr>
      <vt:lpstr>Національні парки – складова рекреаційного потенціалу</vt:lpstr>
      <vt:lpstr>Брайс-каньйон </vt:lpstr>
      <vt:lpstr>Презентация PowerPoint</vt:lpstr>
      <vt:lpstr>Плато Колорадо </vt:lpstr>
      <vt:lpstr>Презентация PowerPoint</vt:lpstr>
      <vt:lpstr>Територіальний розподіл корисних копалин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</dc:title>
  <cp:lastModifiedBy>Aj</cp:lastModifiedBy>
  <cp:revision>30</cp:revision>
  <dcterms:modified xsi:type="dcterms:W3CDTF">2020-04-05T23:17:26Z</dcterms:modified>
</cp:coreProperties>
</file>