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4" r:id="rId5"/>
    <p:sldId id="260" r:id="rId6"/>
    <p:sldId id="266" r:id="rId7"/>
    <p:sldId id="262" r:id="rId8"/>
    <p:sldId id="265" r:id="rId9"/>
    <p:sldId id="261" r:id="rId10"/>
    <p:sldId id="259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Grid">
          <a:fgClr>
            <a:schemeClr val="accent1"/>
          </a:fgClr>
          <a:bgClr>
            <a:schemeClr val="tx2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4032448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США. Економічний розвиток країни. Домінуючі </a:t>
            </a:r>
            <a:r>
              <a:rPr lang="uk-UA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складові третинного сектору. Промислові виробництва, що визначають міжнародну спеціалізацію. Особливості аграрного сектору. Риси просторової організації господарства. Зовнішні економічні </a:t>
            </a:r>
            <a:r>
              <a:rPr lang="uk-UA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зв’язки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20072" y="4869160"/>
            <a:ext cx="3304456" cy="720080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Бартош Є.М. 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029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Технопарки і технополіси США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08104" y="1600200"/>
            <a:ext cx="3178696" cy="4525963"/>
          </a:xfrm>
        </p:spPr>
        <p:txBody>
          <a:bodyPr/>
          <a:lstStyle/>
          <a:p>
            <a:endParaRPr lang="ru-RU"/>
          </a:p>
        </p:txBody>
      </p:sp>
      <p:pic>
        <p:nvPicPr>
          <p:cNvPr id="3074" name="Picture 2" descr="Сполучені Штати Америки: економічний розвиток країни - Підручник з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10747"/>
            <a:ext cx="7488832" cy="4183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7586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Домашнє завдання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Опрацювати §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вивчити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чинники економічного розвитку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 та складові її економіки.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790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</a:t>
            </a:r>
            <a:r>
              <a:rPr lang="uk-UA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інуючі</a:t>
            </a:r>
            <a:r>
              <a:rPr lang="uk-UA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складники економіки США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00192" y="1600200"/>
            <a:ext cx="2386608" cy="4525963"/>
          </a:xfrm>
        </p:spPr>
        <p:txBody>
          <a:bodyPr/>
          <a:lstStyle/>
          <a:p>
            <a:endParaRPr lang="ru-RU"/>
          </a:p>
        </p:txBody>
      </p:sp>
      <p:pic>
        <p:nvPicPr>
          <p:cNvPr id="2050" name="Picture 2" descr="C:\Users\Aj\Desktop\Дистанційне\10 клас\10 плюс 2\image17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44824"/>
            <a:ext cx="8459822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3657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64088" y="1600200"/>
            <a:ext cx="3322712" cy="4525963"/>
          </a:xfrm>
        </p:spPr>
        <p:txBody>
          <a:bodyPr/>
          <a:lstStyle/>
          <a:p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Зональна спеціалізація сільського господарства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Aj\Desktop\Дистанційне\10 клас\10 плюс 2\image1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5256583" cy="6493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0306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Економічна карта США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84168" y="1600200"/>
            <a:ext cx="2602632" cy="452596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8194" name="Picture 2" descr="C:\Users\Aj\Desktop\Дистанційне\10 клас\img-HND5c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27"/>
          <a:stretch/>
        </p:blipFill>
        <p:spPr bwMode="auto">
          <a:xfrm>
            <a:off x="395536" y="1700808"/>
            <a:ext cx="8388029" cy="435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412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1648" y="274638"/>
            <a:ext cx="3835152" cy="2434282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Вугільна і нафтова промисловість США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2" descr="3.2 Економічна модель країн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Вугільна промисловість США — Вікіпедія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В 2016 году в США на ППР будут остановлены 54 блока | Атомная ...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3" name="Picture 7" descr="C:\Users\Aj\Desktop\Дистанційне\10 клас\300px-US_Coal_production_200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60337"/>
            <a:ext cx="4543673" cy="2938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Aj\Desktop\Дистанційне\10 клас\image24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861" y="2852936"/>
            <a:ext cx="6530710" cy="3888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4997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236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Нафтопереробна промислов</a:t>
            </a:r>
            <a:r>
              <a:rPr lang="uk-UA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сть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Соединенные Штаты Америки - презентация онлайн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16" b="3639"/>
          <a:stretch/>
        </p:blipFill>
        <p:spPr bwMode="auto">
          <a:xfrm>
            <a:off x="467544" y="1137004"/>
            <a:ext cx="8280920" cy="5547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7730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3682752" cy="1512168"/>
          </a:xfrm>
        </p:spPr>
        <p:txBody>
          <a:bodyPr>
            <a:normAutofit fontScale="90000"/>
          </a:bodyPr>
          <a:lstStyle/>
          <a:p>
            <a:r>
              <a:rPr lang="uk-UA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Атомні електростанції США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4048" y="1600200"/>
            <a:ext cx="3682752" cy="452596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146" name="Picture 2" descr="C:\Users\Aj\Desktop\Дистанційне\10 клас\aes_ssha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36"/>
          <a:stretch/>
        </p:blipFill>
        <p:spPr bwMode="auto">
          <a:xfrm>
            <a:off x="323528" y="2557015"/>
            <a:ext cx="8352929" cy="4079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Сполучені Штати Америки: економічний розвиток країни - Підручник з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1690" y="127719"/>
            <a:ext cx="3960440" cy="245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2416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Частка країн у світовому виробницві хімічної продукції</a:t>
            </a:r>
            <a:endParaRPr lang="ru-RU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9" name="Picture 3" descr="C:\Users\Aj\Desktop\Дистанційне\10 клас\10 + 3\10 4\geographia-9-boyko-11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4" t="181" b="20549"/>
          <a:stretch/>
        </p:blipFill>
        <p:spPr bwMode="auto">
          <a:xfrm>
            <a:off x="1774371" y="1612099"/>
            <a:ext cx="5839544" cy="4864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2396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Автомобіле</a:t>
            </a:r>
            <a:r>
              <a:rPr lang="uk-UA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будування </a:t>
            </a:r>
            <a:r>
              <a:rPr lang="uk-UA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США 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0072" y="1600200"/>
            <a:ext cx="3466728" cy="452596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122" name="Picture 2" descr="C:\Users\Aj\Desktop\Дистанційне\10 клас\127766-i_25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908720"/>
            <a:ext cx="6777740" cy="5826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94807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88</Words>
  <Application>Microsoft Office PowerPoint</Application>
  <PresentationFormat>Экран (4:3)</PresentationFormat>
  <Paragraphs>13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США. Економічний розвиток країни. Домінуючі складові третинного сектору. Промислові виробництва, що визначають міжнародну спеціалізацію. Особливості аграрного сектору. Риси просторової організації господарства. Зовнішні економічні зв’язки</vt:lpstr>
      <vt:lpstr>Домінуючі складники економіки США</vt:lpstr>
      <vt:lpstr>Презентация PowerPoint</vt:lpstr>
      <vt:lpstr>Економічна карта США</vt:lpstr>
      <vt:lpstr>Вугільна і нафтова промисловість США</vt:lpstr>
      <vt:lpstr>Нафтопереробна промисловість</vt:lpstr>
      <vt:lpstr>Атомні електростанції США</vt:lpstr>
      <vt:lpstr>Частка країн у світовому виробницві хімічної продукції</vt:lpstr>
      <vt:lpstr>Автомобілебудування США </vt:lpstr>
      <vt:lpstr>Технопарки і технополіси США</vt:lpstr>
      <vt:lpstr>Домашнє завдання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Aj</dc:creator>
  <cp:lastModifiedBy>1</cp:lastModifiedBy>
  <cp:revision>13</cp:revision>
  <dcterms:created xsi:type="dcterms:W3CDTF">2020-04-06T23:36:41Z</dcterms:created>
  <dcterms:modified xsi:type="dcterms:W3CDTF">2019-04-07T23:48:12Z</dcterms:modified>
</cp:coreProperties>
</file>