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D"/>
    <a:srgbClr val="C47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7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7D6B-08D9-4D28-83BE-636CC4F1A8A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959582"/>
            <a:ext cx="9332563" cy="265891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gradFill flip="none" rotWithShape="1">
                  <a:gsLst>
                    <a:gs pos="16000">
                      <a:srgbClr val="893BCD"/>
                    </a:gs>
                    <a:gs pos="100000">
                      <a:srgbClr val="C477A5"/>
                    </a:gs>
                  </a:gsLst>
                  <a:lin ang="2700000" scaled="1"/>
                  <a:tileRect/>
                </a:gradFill>
                <a:latin typeface="+mn-lt"/>
              </a:rPr>
              <a:t>Роль транснаціональних компаній у розвитку машинобудівних та хімічних виробництв в Україні</a:t>
            </a:r>
            <a:endParaRPr lang="en-US" b="1" dirty="0">
              <a:gradFill flip="none" rotWithShape="1">
                <a:gsLst>
                  <a:gs pos="16000">
                    <a:srgbClr val="893BCD"/>
                  </a:gs>
                  <a:gs pos="100000">
                    <a:srgbClr val="C477A5"/>
                  </a:gs>
                </a:gsLst>
                <a:lin ang="2700000" scaled="1"/>
                <a:tileRect/>
              </a:gra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471" y="4826714"/>
            <a:ext cx="9144000" cy="1655762"/>
          </a:xfrm>
        </p:spPr>
        <p:txBody>
          <a:bodyPr/>
          <a:lstStyle/>
          <a:p>
            <a:r>
              <a:rPr lang="uk-UA" dirty="0" smtClean="0">
                <a:solidFill>
                  <a:srgbClr val="893BCD"/>
                </a:solidFill>
              </a:rPr>
              <a:t>Підготувала Бабенко Анна</a:t>
            </a:r>
            <a:endParaRPr lang="en-US" dirty="0">
              <a:solidFill>
                <a:srgbClr val="893B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7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454" y="109403"/>
            <a:ext cx="10515600" cy="1325563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національної економіки сутність «національного ромба» М. Портера повинна полягати у реалізації наступних положень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701" y="1461414"/>
            <a:ext cx="10932763" cy="4536429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пріоритетного значення повинен набути ресурс „знань”: необхідним і першочерговим у зв’язку з цим є впровадження нововведень, передових технологій, нових методів та способів підготовки кадрів, організації та управління виробництвом, стимулювання розвитку високорозвиненої інфраструктури (ринкова, виробнича та соціальна);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розробка ефективної стратегії розвитку національних підприємств та компаній; створення конкурентного суперництва між виробниками продукції, виробниками (постачальниками) засобів виробництва, інфраструктурного забезпечення;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активний державний вплив на параметри виробничого та споживчого попиту: його об'єм, динаміку, структуру, диференціацію. Збільшення ємності внутрішнього ринку - важлива передумова успішного розвитку економіки та виходу на зовнішній ринок.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7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6352" r="6102" b="20053"/>
          <a:stretch/>
        </p:blipFill>
        <p:spPr bwMode="auto">
          <a:xfrm>
            <a:off x="550132" y="0"/>
            <a:ext cx="10993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9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3" y="0"/>
            <a:ext cx="116654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08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195" y="109404"/>
            <a:ext cx="10987007" cy="1386183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перших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ТНК,що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формуватися в Україні можна віднести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30881" r="2313" b="3405"/>
          <a:stretch/>
        </p:blipFill>
        <p:spPr bwMode="auto">
          <a:xfrm>
            <a:off x="960894" y="1402595"/>
            <a:ext cx="9461715" cy="493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5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3261" r="1145" b="2496"/>
          <a:stretch/>
        </p:blipFill>
        <p:spPr bwMode="auto">
          <a:xfrm>
            <a:off x="457523" y="0"/>
            <a:ext cx="11043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78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939" y="0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транснаціоналізації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розвитку сучасної національної економічної системи України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4" t="29992" r="34440" b="27268"/>
          <a:stretch/>
        </p:blipFill>
        <p:spPr bwMode="auto">
          <a:xfrm>
            <a:off x="1883044" y="1197755"/>
            <a:ext cx="7594170" cy="56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9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939" y="318630"/>
            <a:ext cx="10723535" cy="1634157"/>
          </a:xfrm>
        </p:spPr>
        <p:txBody>
          <a:bodyPr>
            <a:noAutofit/>
          </a:bodyPr>
          <a:lstStyle/>
          <a:p>
            <a:r>
              <a:rPr lang="vi-VN" sz="2800" b="1" dirty="0"/>
              <a:t>Транснаціона́льна </a:t>
            </a:r>
            <a:r>
              <a:rPr lang="vi-VN" sz="2800" b="1" dirty="0" smtClean="0"/>
              <a:t>компанія— </a:t>
            </a:r>
            <a:r>
              <a:rPr lang="vi-VN" sz="2800" b="1" dirty="0"/>
              <a:t>компанія (корпорація), що володіє виробничими підрозділами в декількох </a:t>
            </a:r>
            <a:r>
              <a:rPr lang="vi-VN" sz="2800" b="1" dirty="0" smtClean="0"/>
              <a:t>країнах</a:t>
            </a:r>
            <a:r>
              <a:rPr lang="uk-UA" sz="2800" b="1" dirty="0" smtClean="0"/>
              <a:t>,</a:t>
            </a:r>
            <a:r>
              <a:rPr lang="ru-RU" sz="2800" b="1" dirty="0"/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над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філіями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78" y="2193010"/>
            <a:ext cx="8188126" cy="44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78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706" y="-178230"/>
            <a:ext cx="10134600" cy="1153709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типами міжнародних компаній 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918" y="759418"/>
            <a:ext cx="11143281" cy="5827362"/>
          </a:xfrm>
        </p:spPr>
        <p:txBody>
          <a:bodyPr>
            <a:normAutofit/>
          </a:bodyPr>
          <a:lstStyle/>
          <a:p>
            <a:r>
              <a:rPr lang="uk-UA" dirty="0" smtClean="0"/>
              <a:t>транснаціональні корпорації(ТНК)</a:t>
            </a:r>
          </a:p>
          <a:p>
            <a:r>
              <a:rPr lang="uk-UA" dirty="0" smtClean="0"/>
              <a:t> багатонаціональні корпорації </a:t>
            </a:r>
            <a:r>
              <a:rPr lang="ru-RU" dirty="0" smtClean="0"/>
              <a:t>(</a:t>
            </a:r>
            <a:r>
              <a:rPr lang="ru-RU" dirty="0"/>
              <a:t>БНК)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Транснаціональні корпорації є найбільш ефективною формою організації міжнародного бізнесу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2" y="1799741"/>
            <a:ext cx="9045843" cy="339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6563" r="3755"/>
          <a:stretch/>
        </p:blipFill>
        <p:spPr bwMode="auto">
          <a:xfrm>
            <a:off x="1061632" y="0"/>
            <a:ext cx="98916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2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955" y="-209227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транснаціональних корпорацій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197" y="759417"/>
            <a:ext cx="10850105" cy="5061085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ринках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надприбутки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маневрувати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оперативно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ТНК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належать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1"/>
          <a:stretch/>
        </p:blipFill>
        <p:spPr bwMode="auto">
          <a:xfrm>
            <a:off x="3072215" y="4039085"/>
            <a:ext cx="5351113" cy="272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1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457" y="155897"/>
            <a:ext cx="11149739" cy="1742643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Найзагальніше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ТНК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складом і характером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принципах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4038" b="12793"/>
          <a:stretch/>
        </p:blipFill>
        <p:spPr bwMode="auto">
          <a:xfrm>
            <a:off x="1836549" y="1835046"/>
            <a:ext cx="7888638" cy="501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25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973" y="5130853"/>
            <a:ext cx="10515600" cy="1325563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 ХХ століття екстенсивний шлях розвитку компаній характеризується розширенням їх міжнародної діяльності за рахунок використання конкурентних переваг своїх партнерів на закордонних ринках; зростанням частки закордонної торгівлі товарами й послугами в традиційній структурі відповідних національних ринків.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світ та міжнародні економічні відносини перебувають в контексті діяльності ТНК, які постійно змагаються за ринки ресурсів, збуту, сфери впливу, технології та інновації, а також можливі прибутки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8192" r="1264" b="13272"/>
          <a:stretch/>
        </p:blipFill>
        <p:spPr bwMode="auto">
          <a:xfrm>
            <a:off x="1782304" y="-77491"/>
            <a:ext cx="7865391" cy="47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4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197" y="939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 країни визначається взаємодією й взаємозв'язком наступних компонентів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06" y="1382483"/>
            <a:ext cx="8358026" cy="495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5004" y="6390490"/>
            <a:ext cx="5861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ромб» конкурентних переваг М. Портера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7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6137" r="2464" b="18518"/>
          <a:stretch/>
        </p:blipFill>
        <p:spPr bwMode="auto">
          <a:xfrm>
            <a:off x="457200" y="0"/>
            <a:ext cx="113099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1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396</Words>
  <Application>Microsoft Office PowerPoint</Application>
  <PresentationFormat>Произвольный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Роль транснаціональних компаній у розвитку машинобудівних та хімічних виробництв в Україні</vt:lpstr>
      <vt:lpstr>Транснаціона́льна компанія— компанія (корпорація), що володіє виробничими підрозділами в декількох країнах, здійснює міжнародне виробництво промислових продуктів на основі прямих іноземних інвестицій та має прямий контроль над своїми закордонними філіями. </vt:lpstr>
      <vt:lpstr>Основними типами міжнародних компаній є:</vt:lpstr>
      <vt:lpstr>Презентация PowerPoint</vt:lpstr>
      <vt:lpstr>Ефективність транснаціональних корпорацій</vt:lpstr>
      <vt:lpstr>Найзагальніше визначення ТНК - це міжнародні за складом і характером діяльності суб’єкти господарського життя, які функціонують на принципах корпоративної власності з акціонерною формою управління та розподілу прибутків у міжнародному масштабі </vt:lpstr>
      <vt:lpstr>Впродовж ХХ століття екстенсивний шлях розвитку компаній характеризується розширенням їх міжнародної діяльності за рахунок використання конкурентних переваг своїх партнерів на закордонних ринках; зростанням частки закордонної торгівлі товарами й послугами в традиційній структурі відповідних національних ринків. Сучасний світ та міжнародні економічні відносини перебувають в контексті діяльності ТНК, які постійно змагаються за ринки ресурсів, збуту, сфери впливу, технології та інновації, а також можливі прибутки</vt:lpstr>
      <vt:lpstr> Конкурентоспроможність країни визначається взаємодією й взаємозв'язком наступних компонентів</vt:lpstr>
      <vt:lpstr>Презентация PowerPoint</vt:lpstr>
      <vt:lpstr>Для національної економіки сутність «національного ромба» М. Портера повинна полягати у реалізації наступних положень:</vt:lpstr>
      <vt:lpstr>Презентация PowerPoint</vt:lpstr>
      <vt:lpstr>Презентация PowerPoint</vt:lpstr>
      <vt:lpstr>До перших ТНК,що почали формуватися в Україні можна віднести</vt:lpstr>
      <vt:lpstr>Презентация PowerPoint</vt:lpstr>
      <vt:lpstr>Роль транснаціоналізації в розвитку сучасної національної економічної системи України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anna</dc:creator>
  <cp:lastModifiedBy>anna</cp:lastModifiedBy>
  <cp:revision>9</cp:revision>
  <dcterms:created xsi:type="dcterms:W3CDTF">2020-01-15T13:43:09Z</dcterms:created>
  <dcterms:modified xsi:type="dcterms:W3CDTF">2020-03-23T13:15:47Z</dcterms:modified>
</cp:coreProperties>
</file>