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Озера, їх різноманітність за площею, походженням озерних улоговин, солоністю. Найбільші і найглибші озера земної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кулі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4869160"/>
            <a:ext cx="3024336" cy="76964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Бартош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Є.М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Байкал – гіганський розлом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земної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кори</a:t>
            </a:r>
            <a:endParaRPr lang="ru-RU" sz="3200" dirty="0"/>
          </a:p>
        </p:txBody>
      </p:sp>
      <p:sp>
        <p:nvSpPr>
          <p:cNvPr id="3" name="AutoShape 2" descr="C:\Users\Aj\Desktop\%D0%94%D0%B8%D1%81%D1%82%D0%B0%D0%BD%D1%86%D1%96%D0%B9%D0%BD%D0%B5\6\%D0%BF%D1%96%D1%81%D0%BB%D1%8F %D1%80%D1%96%D1%87%D0%BE%D0%BA\inx960x64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C:\Users\Aj\Desktop\%D0%94%D0%B8%D1%81%D1%82%D0%B0%D0%BD%D1%86%D1%96%D0%B9%D0%BD%D0%B5\6\%D0%BF%D1%96%D1%81%D0%BB%D1%8F %D1%80%D1%96%D1%87%D0%BE%D0%BA\inx960x64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Aj\Desktop\Дистанційне\6\після річок\1550067313_0_0_3071_2048_600x600_80_0_1_488f48ac97afd3ace5b8bd4da6471b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" y="126876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57532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Балхаш має дві частини 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прісну (зафарбована блакитним кольром)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солону (рожевим кольором на карті позначають солоні озера!) 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32170"/>
            <a:ext cx="9144000" cy="430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44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043494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Танганьїка 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теж тектонічне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7087" y="2500307"/>
            <a:ext cx="5757401" cy="422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24" y="188640"/>
            <a:ext cx="3337014" cy="352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05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Мертвого моря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настільки солона, що на ній можна лежати 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3000"/>
            <a:ext cx="83153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85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Картинки по запросу Мертве мо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7607"/>
            <a:ext cx="9144000" cy="6383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4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Біблійські соляні стовпи існують!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24743"/>
            <a:ext cx="8529528" cy="5643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1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Гірське о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зеро Несамовите –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льодовикового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походження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стародавні зледені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7"/>
            <a:ext cx="7858180" cy="5238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2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Рівнинне Ладозьке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озеро 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теж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льодовикового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походження 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80116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15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43985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Лимани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відокремлені від моря тільки вузькою піщаною косою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j\Desktop\Дистанційне\6\після річок\лим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28" y="220486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2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Сарезьке озеро –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загатне</a:t>
            </a:r>
            <a:endParaRPr lang="ru-RU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22294"/>
            <a:ext cx="8208912" cy="530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05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60648"/>
            <a:ext cx="3312368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Озера розрізняються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1416" y="1700808"/>
            <a:ext cx="3815080" cy="4752528"/>
          </a:xfrm>
        </p:spPr>
        <p:txBody>
          <a:bodyPr>
            <a:normAutofit fontScale="92500"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походженням озерних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улоговин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(як утворилася заглибина у земній корі)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 водним режимом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(річки з них витікають – стічні, тільки впадають – безстічні)</a:t>
            </a:r>
          </a:p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 солоністю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(стічні – прісні, безстічні – солоні)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822" b="5376"/>
          <a:stretch>
            <a:fillRect/>
          </a:stretch>
        </p:blipFill>
        <p:spPr bwMode="auto">
          <a:xfrm>
            <a:off x="177596" y="116632"/>
            <a:ext cx="5043819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68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Флорес –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вулканічні кратерні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озера з різнокольоровою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водою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(від типу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лави)</a:t>
            </a:r>
            <a:endParaRPr lang="ru-RU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560840" cy="504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62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2866330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Утворення –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озера-стариці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2" y="3392488"/>
            <a:ext cx="910834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876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4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Практична робота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Нанести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контурну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карту озера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списком практичної роботи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с.195).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терміни, класифікацію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2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2794322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Каспійське море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насправді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найбільше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за площею 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 світі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озеро!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613"/>
          <a:stretch>
            <a:fillRect/>
          </a:stretch>
        </p:blipFill>
        <p:spPr bwMode="auto">
          <a:xfrm>
            <a:off x="0" y="0"/>
            <a:ext cx="4813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5"/>
            <a:ext cx="4857752" cy="36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56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65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Аральське море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– швидко пересихає, бо річки, які до нього впадають, – розбирають на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зрошення!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064896" cy="496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97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j\Desktop\Г І Ф 1\Aral_sea_2000-200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3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604" y="274638"/>
            <a:ext cx="5780195" cy="1143000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Тепер по його дну можна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гуляти!</a:t>
            </a:r>
            <a:endParaRPr lang="ru-RU" sz="3200" dirty="0"/>
          </a:p>
        </p:txBody>
      </p:sp>
      <p:pic>
        <p:nvPicPr>
          <p:cNvPr id="1026" name="Picture 2" descr="C:\Users\Aj\Desktop\Дистанційне\6\після річок\21952-peresyxanie-aralskogo-morya-odna-iz-uzhasnejshix-ekologicheskix-katastrof-sovremenn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85798"/>
            <a:ext cx="7488832" cy="50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987"/>
            <a:ext cx="3241910" cy="243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98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Великі озера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знайдіть у Північній Америці!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248" y="1600200"/>
            <a:ext cx="188255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j\Desktop\Дистанційне\6\після річок\Великі_Озе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68760"/>
            <a:ext cx="85725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274638"/>
            <a:ext cx="3186106" cy="2002234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Верхнє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найбільше прісне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озеро світу!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5894"/>
            <a:ext cx="4857720" cy="339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78124"/>
            <a:ext cx="4857954" cy="351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47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Байкал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найглибше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озеро світу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202" y="1412776"/>
            <a:ext cx="7416824" cy="52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18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237</Words>
  <Application>Microsoft Office PowerPoint</Application>
  <PresentationFormat>Экран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Озера, їх різноманітність за площею, походженням озерних улоговин, солоністю. Найбільші і найглибші озера земної кулі</vt:lpstr>
      <vt:lpstr>Озера розрізняються</vt:lpstr>
      <vt:lpstr>Каспійське море – насправді найбільше за площею  в світі озеро! </vt:lpstr>
      <vt:lpstr>Аральське море – швидко пересихає, бо річки, які до нього впадають, – розбирають на зрошення!</vt:lpstr>
      <vt:lpstr>Презентация PowerPoint</vt:lpstr>
      <vt:lpstr>Тепер по його дну можна гуляти!</vt:lpstr>
      <vt:lpstr>Великі озера знайдіть у Північній Америці!</vt:lpstr>
      <vt:lpstr>Озеро Верхнє – найбільше прісне озеро світу!  </vt:lpstr>
      <vt:lpstr>Байкал – найглибше озеро світу</vt:lpstr>
      <vt:lpstr>Байкал – гіганський розлом земної кори</vt:lpstr>
      <vt:lpstr>Балхаш має дві частини – прісну (зафарбована блакитним кольром) і солону (рожевим кольором на карті позначають солоні озера!) </vt:lpstr>
      <vt:lpstr>Танганьїка – теж тектонічне </vt:lpstr>
      <vt:lpstr>Вода Мертвого моря настільки солона, що на ній можна лежати </vt:lpstr>
      <vt:lpstr>Презентация PowerPoint</vt:lpstr>
      <vt:lpstr>Біблійські соляні стовпи існують!</vt:lpstr>
      <vt:lpstr>Гірське озеро Несамовите – льодовикового походження  </vt:lpstr>
      <vt:lpstr>Рівнинне Ладозьке озеро –  теж льодовикового походження  </vt:lpstr>
      <vt:lpstr>Лимани відокремлені від моря тільки вузькою піщаною косою</vt:lpstr>
      <vt:lpstr>Сарезьке озеро – загатне</vt:lpstr>
      <vt:lpstr>Флорес – вулканічні кратерні озера з різнокольоровою водою (від типу лави)</vt:lpstr>
      <vt:lpstr>Утворення – озера-стариці </vt:lpstr>
      <vt:lpstr>Практична робота 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Озера, їх різноманітність за площею, походженням озерних улоговин, солоністю. Найбільші і найглибші озера земної кулі</dc:title>
  <dc:creator>Aj</dc:creator>
  <cp:lastModifiedBy>Aj</cp:lastModifiedBy>
  <cp:revision>20</cp:revision>
  <dcterms:created xsi:type="dcterms:W3CDTF">2020-04-07T19:03:05Z</dcterms:created>
  <dcterms:modified xsi:type="dcterms:W3CDTF">2020-04-07T21:58:10Z</dcterms:modified>
</cp:coreProperties>
</file>