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1" r:id="rId8"/>
    <p:sldId id="260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4320479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Українська держава і територія держави України.  Політико-географічне положення України: глобальне, регіональне, сусідс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ьке. Політико-економічна оцінка державного кордону України.</a:t>
            </a:r>
            <a:b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Реформування адміністративно-територіального устрою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5301208"/>
            <a:ext cx="2696344" cy="720080"/>
          </a:xfrm>
        </p:spPr>
        <p:txBody>
          <a:bodyPr/>
          <a:lstStyle/>
          <a:p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Бартош Є.М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72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404664"/>
            <a:ext cx="4104456" cy="30243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Суть геополітичного положенняУкраїни – в розміщенні її території з точки зору національної безпеки!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3501008"/>
            <a:ext cx="4104456" cy="32732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Держава включає: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суходіл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внутрішні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надра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повітряний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простір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територіальні води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(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морських миль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економічні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зони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j\Desktop\Дистанційне\11\11 плюс 1\Україна\79527f4e66604131b63590bf6b9e776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66" y="3789040"/>
            <a:ext cx="3700939" cy="269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r="2480"/>
          <a:stretch/>
        </p:blipFill>
        <p:spPr bwMode="auto">
          <a:xfrm>
            <a:off x="251520" y="260647"/>
            <a:ext cx="4472338" cy="306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42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600200"/>
            <a:ext cx="389877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j\Desktop\Дистанційне\11\11 плюс 1\Україна\f0c64f275e275f387e09e89ca1d59a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8064896" cy="645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13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2200" y="1600200"/>
            <a:ext cx="2314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650"/>
            <a:ext cx="8208912" cy="615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38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Сучасний адмістративний под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152" y="1600200"/>
            <a:ext cx="274664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j\Desktop\Дистанційне\11\11 плюс 1\Україна\4d1b2924683038ec6e0a0b0d09e18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9" y="1548876"/>
            <a:ext cx="8150897" cy="425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6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16143" r="-30" b="16286"/>
          <a:stretch/>
        </p:blipFill>
        <p:spPr bwMode="auto">
          <a:xfrm>
            <a:off x="35450" y="188640"/>
            <a:ext cx="9108550" cy="622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2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Реформування адміністративно-територіального устрою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України передбачає …. </a:t>
            </a:r>
            <a:endParaRPr lang="ru-RU" sz="2800" dirty="0"/>
          </a:p>
        </p:txBody>
      </p:sp>
      <p:pic>
        <p:nvPicPr>
          <p:cNvPr id="5122" name="Picture 2" descr="C:\Users\Aj\Desktop\Дистанційне\11\11 плюс 1\Україна\6009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34" y="1412776"/>
            <a:ext cx="708816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0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548680"/>
            <a:ext cx="2962672" cy="324036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Реформування адміністративно-територіального устрою України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437113"/>
            <a:ext cx="8640960" cy="20882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Порівняйте дві запропоновані схеми. Які головні відмінності між ними? Яким чином вони можуть стосуватися Вас? Відповідь (1-3 речення) пишіть у групу 11 клас «Інші предмети в «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Telegram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або «МАН-11-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Telegram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j\Desktop\Дистанційне\11\11 плюс 1\Україна\2017_03_27-rayoni-e1490612012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715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0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136904" cy="4525963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 схеми та їх пояснення, вивчити терміни, спрогнозувати розвиток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геополітичного положення України.</a:t>
            </a:r>
            <a:endParaRPr lang="uk-UA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Нагадую теми рекомендованих (не обов’язкових) досліджень </a:t>
            </a: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Гельсінські 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угоди – </a:t>
            </a:r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програма дій для будівництва єдиної, мирної, демократичної Європи 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74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155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Українська держава і територія держави України.  Політико-географічне положення України: глобальне, регіональне, сусідське. Політико-економічна оцінка державного кордону України. Реформування адміністративно-територіального устрою України</vt:lpstr>
      <vt:lpstr>Суть геополітичного положенняУкраїни – в розміщенні її території з точки зору національної безпеки! </vt:lpstr>
      <vt:lpstr>Презентация PowerPoint</vt:lpstr>
      <vt:lpstr>Презентация PowerPoint</vt:lpstr>
      <vt:lpstr>Сучасний адмістративний поділ</vt:lpstr>
      <vt:lpstr>Презентация PowerPoint</vt:lpstr>
      <vt:lpstr>Реформування адміністративно-територіального устрою України передбачає …. </vt:lpstr>
      <vt:lpstr>Реформування адміністративно-територіального устрою України</vt:lpstr>
      <vt:lpstr>Домашнє завдання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Українська держава і територія держави України.  Політико-географічне положення України: глобальне, регіональне, сусідське. Політико-економічна оцінка державного кордону України. Реформування адміністративно-територіального устрою України</dc:title>
  <dc:creator>Aj</dc:creator>
  <cp:lastModifiedBy>Aj</cp:lastModifiedBy>
  <cp:revision>17</cp:revision>
  <dcterms:created xsi:type="dcterms:W3CDTF">2020-04-07T07:14:55Z</dcterms:created>
  <dcterms:modified xsi:type="dcterms:W3CDTF">2020-04-07T22:27:16Z</dcterms:modified>
</cp:coreProperties>
</file>