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8" r:id="rId5"/>
    <p:sldId id="262" r:id="rId6"/>
    <p:sldId id="257" r:id="rId7"/>
    <p:sldId id="266" r:id="rId8"/>
    <p:sldId id="265" r:id="rId9"/>
    <p:sldId id="263" r:id="rId10"/>
    <p:sldId id="264" r:id="rId11"/>
    <p:sldId id="269" r:id="rId12"/>
    <p:sldId id="260" r:id="rId13"/>
    <p:sldId id="270" r:id="rId14"/>
    <p:sldId id="271" r:id="rId15"/>
    <p:sldId id="283" r:id="rId16"/>
    <p:sldId id="274" r:id="rId17"/>
    <p:sldId id="273" r:id="rId18"/>
    <p:sldId id="278" r:id="rId19"/>
    <p:sldId id="279" r:id="rId20"/>
    <p:sldId id="280" r:id="rId21"/>
    <p:sldId id="272" r:id="rId22"/>
    <p:sldId id="277" r:id="rId23"/>
    <p:sldId id="28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2619722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Болота</a:t>
            </a: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, особливості їх утворення 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            та </a:t>
            </a: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поширення. Штучні водойми: ставки, 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водосховища</a:t>
            </a: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, канали. 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68144" y="4869160"/>
            <a:ext cx="2872408" cy="88850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Бартош 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Є.М.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6643734" cy="850106"/>
          </a:xfrm>
          <a:solidFill>
            <a:schemeClr val="accent3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uk-UA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Росичка 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Картинки по запросу росич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5656" y="1571612"/>
            <a:ext cx="6643734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Низинні болота </a:t>
            </a:r>
            <a:r>
              <a:rPr lang="uk-UA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живляться переважно підземними водами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56176" y="1600200"/>
            <a:ext cx="2530624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Сонник приснилось болото во сне к чему снится бол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591386" cy="425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42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uk-UA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Низинні болота відзначаються різноманітністю зовнішнього вигляду 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00174"/>
            <a:ext cx="3920848" cy="287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75516"/>
            <a:ext cx="3830898" cy="2860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8299" y="4005064"/>
            <a:ext cx="3643338" cy="2739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9300" y="274638"/>
            <a:ext cx="7427979" cy="490066"/>
          </a:xfrm>
          <a:solidFill>
            <a:schemeClr val="accent3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uk-UA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Рослинність дуже багата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j\Desktop\Дистанційне\6\після річок\болот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300" y="908720"/>
            <a:ext cx="7427979" cy="557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31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0072" y="279173"/>
            <a:ext cx="3466728" cy="1703310"/>
          </a:xfrm>
          <a:solidFill>
            <a:schemeClr val="accent3">
              <a:lumMod val="5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Серед рослинності боліт можуть бути і дерева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Картинки по запросу низинне бол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279173"/>
            <a:ext cx="4680520" cy="62406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999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uk-UA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 боліт починається більшість річок України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Aj\Desktop\Дистанційне\5\тва\болото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165" y="1556792"/>
            <a:ext cx="6813309" cy="510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903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620688"/>
            <a:ext cx="4176464" cy="1152128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Дніпро перетворений на каскад водосховищ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2636912"/>
            <a:ext cx="4225754" cy="720080"/>
          </a:xfrm>
          <a:solidFill>
            <a:srgbClr val="002060"/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Кременчуцьке водосховище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Кременчуцьке водосховище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ременчуцьке водосховище — Вікіпеді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Кременчугское водохранилище — Википеди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7" descr="C:\Users\Aj\Desktop\Дистанційне\6\після річок\Reservoirs_r._Dnip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58738"/>
            <a:ext cx="4447258" cy="637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573239"/>
            <a:ext cx="4225754" cy="3049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0269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рорив дамби: яка трагедія загрожує Україні (фото). Polite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92" y="1615210"/>
            <a:ext cx="7559345" cy="469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47392" y="274638"/>
            <a:ext cx="7559345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uk-UA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Дніпровське водосховище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92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160338"/>
            <a:ext cx="3672408" cy="1152128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uk-UA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Судноплавні канали </a:t>
            </a:r>
            <a:endParaRPr lang="ru-RU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552450"/>
            <a:ext cx="3672408" cy="494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AutoShape 2" descr="Панамський канал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2" descr="C:\Users\Aj\Desktop\Дистанційне\6\після річок\1200px-Panama_Canal_Gatun_Lock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0338"/>
            <a:ext cx="388843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j\Desktop\Дистанційне\6\після річок\Panama_Canal_Map_E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956" y="2891160"/>
            <a:ext cx="3492500" cy="360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98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uk-UA" sz="3200" dirty="0" smtClean="0">
                <a:solidFill>
                  <a:srgbClr val="FFFF00"/>
                </a:solidFill>
              </a:rPr>
              <a:t>Принцип дії шлюзів 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r="-36" b="11953"/>
          <a:stretch>
            <a:fillRect/>
          </a:stretch>
        </p:blipFill>
        <p:spPr bwMode="auto">
          <a:xfrm>
            <a:off x="395536" y="1799591"/>
            <a:ext cx="8280920" cy="3558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0795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Болото</a:t>
            </a:r>
            <a:r>
              <a:rPr lang="uk-UA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надмірно зволожена ділянка суходолу з шаром торфу не менше 30 см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571612"/>
            <a:ext cx="66675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4438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Штучні річища – канали 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5896" y="1600200"/>
            <a:ext cx="5050904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Система зрошувального землеробства в Україні: проблеми, вартість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37248"/>
            <a:ext cx="8208912" cy="549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2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64088" y="5692215"/>
            <a:ext cx="3528392" cy="853522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uk-UA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Полив полів 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Недостатнє зрошення землі принесло Україні мільярдні збитки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Зрошення в Україні — Агробізнес сьогодні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9" name="Picture 5" descr="C:\Users\Aj\Desktop\Дистанційне\6\після річок\unname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96" y="3140968"/>
            <a:ext cx="5082337" cy="340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160338"/>
            <a:ext cx="3959433" cy="2834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t="5376"/>
          <a:stretch/>
        </p:blipFill>
        <p:spPr bwMode="auto">
          <a:xfrm>
            <a:off x="4283968" y="160338"/>
            <a:ext cx="4608512" cy="2834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5292080" y="3142658"/>
            <a:ext cx="3600400" cy="1942526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Північнокримський канал – нині припинив постачння води до тимчасово окупованих територій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35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992" y="274638"/>
            <a:ext cx="8198463" cy="1066130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uk-UA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Китаї рис вирощують на залитих водою полях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993" y="1340768"/>
            <a:ext cx="8198462" cy="5124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7473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Опрацювати §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50,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вивчити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терміни, класифікацію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боліт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331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uk-UA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Заростання озер – головний шлях   утворення боліт  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909" t="2703" b="21622"/>
          <a:stretch>
            <a:fillRect/>
          </a:stretch>
        </p:blipFill>
        <p:spPr bwMode="auto">
          <a:xfrm>
            <a:off x="188830" y="2167196"/>
            <a:ext cx="8847666" cy="198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8064" y="1600201"/>
            <a:ext cx="3888432" cy="3989039"/>
          </a:xfrm>
          <a:solidFill>
            <a:schemeClr val="accent3">
              <a:lumMod val="5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Рештки рослинності без доступу повітря перетворюються на торф і за сотні років повністю заповнюють невеликі озера на заплавах </a:t>
            </a:r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річок. </a:t>
            </a:r>
          </a:p>
          <a:p>
            <a:pPr marL="0" indent="0">
              <a:buNone/>
            </a:pPr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Озера  </a:t>
            </a:r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стають болотом!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8243" r="6974"/>
          <a:stretch>
            <a:fillRect/>
          </a:stretch>
        </p:blipFill>
        <p:spPr bwMode="auto">
          <a:xfrm>
            <a:off x="251521" y="140680"/>
            <a:ext cx="4896544" cy="652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3941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Верхове і низинне болото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764" t="4348" r="2543" b="17391"/>
          <a:stretch>
            <a:fillRect/>
          </a:stretch>
        </p:blipFill>
        <p:spPr bwMode="auto">
          <a:xfrm>
            <a:off x="0" y="1958432"/>
            <a:ext cx="9173798" cy="2685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  <a:solidFill>
            <a:schemeClr val="accent3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Верхове болото </a:t>
            </a:r>
            <a:r>
              <a:rPr lang="uk-UA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живиться переважно опадами. Дистильована вода не містить поживних речовин, тому рослинніть дуже бідна!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16654"/>
            <a:ext cx="6812260" cy="5109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  <a:solidFill>
            <a:schemeClr val="accent3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uk-UA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Бідність </a:t>
            </a:r>
            <a:r>
              <a:rPr lang="uk-UA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ґ</a:t>
            </a:r>
            <a:r>
              <a:rPr lang="uk-UA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рунту </a:t>
            </a:r>
            <a:r>
              <a:rPr lang="uk-UA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підкреслює колір рослинності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Картинки по запросу верхове бол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1316221"/>
            <a:ext cx="7992888" cy="5325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uk-UA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Деякі рослини вимушені здобувати собі поживні речовини з комах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Картинки по запросу росичка - рослина хижа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2798523"/>
            <a:ext cx="8820472" cy="2749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7901"/>
          </a:xfrm>
          <a:solidFill>
            <a:schemeClr val="accent3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uk-UA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Венерина мухоловка 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Картинки по запросу венерина мухолов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0208" y="1268760"/>
            <a:ext cx="7992888" cy="53209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182</Words>
  <Application>Microsoft Office PowerPoint</Application>
  <PresentationFormat>Экран (4:3)</PresentationFormat>
  <Paragraphs>28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Болота, особливості їх утворення              та поширення. Штучні водойми: ставки, водосховища, канали.  </vt:lpstr>
      <vt:lpstr>Болото – надмірно зволожена ділянка суходолу з шаром торфу не менше 30 см</vt:lpstr>
      <vt:lpstr>Заростання озер – головний шлях   утворення боліт  </vt:lpstr>
      <vt:lpstr>Презентация PowerPoint</vt:lpstr>
      <vt:lpstr>Верхове і низинне болото</vt:lpstr>
      <vt:lpstr>Верхове болото живиться переважно опадами. Дистильована вода не містить поживних речовин, тому рослинніть дуже бідна!</vt:lpstr>
      <vt:lpstr>Бідність ґрунту підкреслює колір рослинності</vt:lpstr>
      <vt:lpstr>Деякі рослини вимушені здобувати собі поживні речовини з комах</vt:lpstr>
      <vt:lpstr>Венерина мухоловка </vt:lpstr>
      <vt:lpstr>Росичка </vt:lpstr>
      <vt:lpstr>Низинні болота живляться переважно підземними водами </vt:lpstr>
      <vt:lpstr>Низинні болота відзначаються різноманітністю зовнішнього вигляду </vt:lpstr>
      <vt:lpstr>Рослинність дуже багата</vt:lpstr>
      <vt:lpstr>Презентация PowerPoint</vt:lpstr>
      <vt:lpstr>З боліт починається більшість річок України</vt:lpstr>
      <vt:lpstr>Дніпро перетворений на каскад водосховищ</vt:lpstr>
      <vt:lpstr>Дніпровське водосховище</vt:lpstr>
      <vt:lpstr>Судноплавні канали </vt:lpstr>
      <vt:lpstr>Принцип дії шлюзів </vt:lpstr>
      <vt:lpstr>Штучні річища – канали </vt:lpstr>
      <vt:lpstr>Полив полів </vt:lpstr>
      <vt:lpstr>У Китаї рис вирощують на залитих водою полях</vt:lpstr>
      <vt:lpstr>Домашнє завдання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Болото </dc:title>
  <cp:lastModifiedBy>Aj</cp:lastModifiedBy>
  <cp:revision>34</cp:revision>
  <dcterms:modified xsi:type="dcterms:W3CDTF">2020-04-08T20:45:13Z</dcterms:modified>
</cp:coreProperties>
</file>