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6" r:id="rId3"/>
    <p:sldId id="257" r:id="rId4"/>
    <p:sldId id="264" r:id="rId5"/>
    <p:sldId id="258" r:id="rId6"/>
    <p:sldId id="268" r:id="rId7"/>
    <p:sldId id="260" r:id="rId8"/>
    <p:sldId id="263" r:id="rId9"/>
    <p:sldId id="269" r:id="rId10"/>
    <p:sldId id="261" r:id="rId11"/>
    <p:sldId id="265" r:id="rId12"/>
    <p:sldId id="267" r:id="rId13"/>
    <p:sldId id="262" r:id="rId14"/>
    <p:sldId id="275" r:id="rId15"/>
    <p:sldId id="277" r:id="rId16"/>
    <p:sldId id="270" r:id="rId17"/>
    <p:sldId id="271" r:id="rId18"/>
    <p:sldId id="272" r:id="rId19"/>
    <p:sldId id="273" r:id="rId20"/>
    <p:sldId id="274" r:id="rId21"/>
    <p:sldId id="276" r:id="rId2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3" d="100"/>
          <a:sy n="73" d="100"/>
        </p:scale>
        <p:origin x="-1884" y="-4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09.04.2020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09.04.2020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09.04.2020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pattFill prst="smCheck">
          <a:fgClr>
            <a:schemeClr val="accent1"/>
          </a:fgClr>
          <a:bgClr>
            <a:schemeClr val="accent5">
              <a:lumMod val="75000"/>
            </a:schemeClr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09.04.2020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836712"/>
            <a:ext cx="7772400" cy="2763739"/>
          </a:xfrm>
        </p:spPr>
        <p:txBody>
          <a:bodyPr>
            <a:normAutofit fontScale="90000"/>
          </a:bodyPr>
          <a:lstStyle/>
          <a:p>
            <a:r>
              <a:rPr lang="uk-UA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Механічний рух населення: причини і види міграцій, основні </a:t>
            </a:r>
            <a:r>
              <a:rPr lang="uk-UA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напрями. </a:t>
            </a:r>
            <a:r>
              <a:rPr lang="uk-UA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Українська діаспора</a:t>
            </a:r>
            <a:endParaRPr lang="ru-RU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076056" y="4797152"/>
            <a:ext cx="3600400" cy="841648"/>
          </a:xfrm>
        </p:spPr>
        <p:txBody>
          <a:bodyPr/>
          <a:lstStyle/>
          <a:p>
            <a:r>
              <a:rPr lang="uk-UA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Бартош Є.М.</a:t>
            </a:r>
            <a:endParaRPr lang="ru-RU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122" name="Picture 2" descr="karta-zovnishnih-migraciy-naselennya-svitu-1-170M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" y="0"/>
            <a:ext cx="9144001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Історія міграцій 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 descr="C:\Users\1\Desktop\8 КЛАС УСЕ\нові населення\world_migrations_since_150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23" y="1268760"/>
            <a:ext cx="9138077" cy="50076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521608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Сучасні напрямки міграцій</a:t>
            </a:r>
            <a:endParaRPr lang="ru-RU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860032" y="1600200"/>
            <a:ext cx="3826768" cy="4525963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3074" name="Picture 2" descr="C:\Users\1\Desktop\8 КЛАС УСЕ\нові населення\migration-as-a-theme-in-ap-world-history-30-728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saturation sat="400000"/>
                    </a14:imgEffect>
                    <a14:imgEffect>
                      <a14:brightnessContrast bright="-4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353" t="19733" r="5541" b="6421"/>
          <a:stretch/>
        </p:blipFill>
        <p:spPr bwMode="auto">
          <a:xfrm>
            <a:off x="488412" y="1412776"/>
            <a:ext cx="8225318" cy="51125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149680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146" name="Picture 2" descr="7RFxCRhU"/>
          <p:cNvPicPr>
            <a:picLocks noChangeAspect="1" noChangeArrowheads="1"/>
          </p:cNvPicPr>
          <p:nvPr/>
        </p:nvPicPr>
        <p:blipFill>
          <a:blip r:embed="rId2"/>
          <a:srcRect l="1236" r="2334" b="19792"/>
          <a:stretch>
            <a:fillRect/>
          </a:stretch>
        </p:blipFill>
        <p:spPr bwMode="auto">
          <a:xfrm>
            <a:off x="1411117" y="0"/>
            <a:ext cx="6947097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Діаспора, українська - Суспільство - Енциклопедія - Електронна 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50" y="4552"/>
            <a:ext cx="9137930" cy="6853448"/>
          </a:xfrm>
          <a:prstGeom prst="rect">
            <a:avLst/>
          </a:prstGeom>
          <a:solidFill>
            <a:schemeClr val="accent1">
              <a:lumMod val="50000"/>
            </a:schemeClr>
          </a:solidFill>
          <a:extLst/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716016" y="4725144"/>
            <a:ext cx="3970784" cy="648072"/>
          </a:xfrm>
          <a:solidFill>
            <a:srgbClr val="00B0F0"/>
          </a:solidFill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uk-UA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Українська діаспора </a:t>
            </a:r>
            <a:endParaRPr lang="ru-RU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887128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Де у світі найбільше українських емігрантів: цікава статистика 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4" y="0"/>
            <a:ext cx="4680520" cy="68395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4264530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3403" y="0"/>
            <a:ext cx="9144000" cy="2582771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33797" y="19472"/>
            <a:ext cx="8229600" cy="908720"/>
          </a:xfrm>
          <a:solidFill>
            <a:srgbClr val="00B0F0"/>
          </a:solidFill>
        </p:spPr>
        <p:txBody>
          <a:bodyPr/>
          <a:lstStyle/>
          <a:p>
            <a:r>
              <a:rPr lang="uk-UA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Східна діаспора </a:t>
            </a:r>
            <a:endParaRPr lang="ru-RU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3403" y="2564904"/>
            <a:ext cx="9167403" cy="42930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13873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72198" y="2000240"/>
            <a:ext cx="3071802" cy="1800200"/>
          </a:xfrm>
        </p:spPr>
        <p:txBody>
          <a:bodyPr>
            <a:noAutofit/>
          </a:bodyPr>
          <a:lstStyle/>
          <a:p>
            <a:r>
              <a:rPr lang="uk-UA" sz="66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Жовтий клин</a:t>
            </a:r>
            <a:endParaRPr lang="ru-RU" sz="6600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482" name="AutoShape 2" descr="Картинки по запросу Жовтий Клин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0484" name="AutoShape 4" descr="Картинки по запросу Жовтий Клин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0486" name="AutoShape 6" descr="Картинки по запросу Жовтий Клин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0488" name="Picture 8" descr="Картинки по запросу жовтий клин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196" y="-1"/>
            <a:ext cx="6072198" cy="685800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1881947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upload.wikimedia.org/wikipedia/commons/thumb/0/0f/Kuban_1926.png/300px-Kuban_1926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47909" y="0"/>
            <a:ext cx="6030524" cy="3356992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396551" y="0"/>
            <a:ext cx="3960440" cy="3356992"/>
          </a:xfrm>
        </p:spPr>
        <p:txBody>
          <a:bodyPr>
            <a:noAutofit/>
          </a:bodyPr>
          <a:lstStyle/>
          <a:p>
            <a:r>
              <a:rPr lang="ru-RU" sz="4800" dirty="0" err="1" smtClean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Малиновий</a:t>
            </a:r>
            <a:r>
              <a:rPr lang="ru-RU" sz="4800" dirty="0" smtClean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br>
              <a:rPr lang="ru-RU" sz="4800" dirty="0" smtClean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800" dirty="0" smtClean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клин</a:t>
            </a:r>
            <a:endParaRPr lang="ru-RU" sz="4800" dirty="0">
              <a:solidFill>
                <a:srgbClr val="FF006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636" y="3356993"/>
            <a:ext cx="9159636" cy="35010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71703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-13672"/>
            <a:ext cx="8229600" cy="1143000"/>
          </a:xfrm>
          <a:solidFill>
            <a:schemeClr val="tx1">
              <a:lumMod val="50000"/>
              <a:lumOff val="50000"/>
            </a:schemeClr>
          </a:solidFill>
        </p:spPr>
        <p:txBody>
          <a:bodyPr>
            <a:normAutofit/>
          </a:bodyPr>
          <a:lstStyle/>
          <a:p>
            <a:r>
              <a:rPr lang="ru-RU" sz="66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</a:t>
            </a:r>
            <a:r>
              <a:rPr lang="uk-UA" sz="6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</a:t>
            </a:r>
            <a:r>
              <a:rPr lang="ru-RU" sz="66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рий</a:t>
            </a:r>
            <a:r>
              <a:rPr lang="ru-RU" sz="66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клин</a:t>
            </a:r>
            <a:endParaRPr lang="ru-RU" sz="66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323143"/>
            <a:ext cx="7562555" cy="3534857"/>
          </a:xfrm>
          <a:prstGeom prst="rect">
            <a:avLst/>
          </a:prstGeom>
        </p:spPr>
      </p:pic>
      <p:pic>
        <p:nvPicPr>
          <p:cNvPr id="3074" name="Picture 2" descr="http://irpin.today/wp-content/uploads/2014/08/34-300x16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893147"/>
            <a:ext cx="4499992" cy="24299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704853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858218"/>
          </a:xfrm>
        </p:spPr>
        <p:txBody>
          <a:bodyPr>
            <a:normAutofit/>
          </a:bodyPr>
          <a:lstStyle/>
          <a:p>
            <a:r>
              <a:rPr lang="uk-UA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Класифікація міграцій може відрізнятися різним рівнем детальності </a:t>
            </a: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0" name="Picture 2" descr="C:\Users\1\Desktop\8 КЛАС УСЕ\нові населення\cobernik-8-geo-195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3324"/>
          <a:stretch/>
        </p:blipFill>
        <p:spPr bwMode="auto">
          <a:xfrm>
            <a:off x="251520" y="2276872"/>
            <a:ext cx="8667363" cy="28710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273987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2844" y="142852"/>
            <a:ext cx="8858312" cy="785818"/>
          </a:xfrm>
        </p:spPr>
        <p:txBody>
          <a:bodyPr>
            <a:noAutofit/>
          </a:bodyPr>
          <a:lstStyle/>
          <a:p>
            <a:r>
              <a:rPr lang="ru-RU" sz="3200" b="1" dirty="0" err="1" smtClean="0">
                <a:latin typeface="Times New Roman" pitchFamily="18" charset="0"/>
                <a:cs typeface="Times New Roman" pitchFamily="18" charset="0"/>
              </a:rPr>
              <a:t>Пр</a:t>
            </a:r>
            <a:r>
              <a:rPr lang="uk-UA" sz="3200" b="1" dirty="0" err="1" smtClean="0">
                <a:latin typeface="Times New Roman" pitchFamily="18" charset="0"/>
                <a:cs typeface="Times New Roman" pitchFamily="18" charset="0"/>
              </a:rPr>
              <a:t>ибуття</a:t>
            </a:r>
            <a:r>
              <a:rPr lang="uk-UA" sz="3200" b="1" dirty="0" smtClean="0">
                <a:latin typeface="Times New Roman" pitchFamily="18" charset="0"/>
                <a:cs typeface="Times New Roman" pitchFamily="18" charset="0"/>
              </a:rPr>
              <a:t> поселенців у </a:t>
            </a:r>
            <a:r>
              <a:rPr lang="uk-UA" sz="3200" b="1" dirty="0" err="1" smtClean="0">
                <a:latin typeface="Times New Roman" pitchFamily="18" charset="0"/>
                <a:cs typeface="Times New Roman" pitchFamily="18" charset="0"/>
              </a:rPr>
              <a:t>Благовєщєнск</a:t>
            </a:r>
            <a:r>
              <a:rPr lang="uk-UA" sz="3200" b="1" dirty="0" smtClean="0">
                <a:latin typeface="Times New Roman" pitchFamily="18" charset="0"/>
                <a:cs typeface="Times New Roman" pitchFamily="18" charset="0"/>
              </a:rPr>
              <a:t> 1905 </a:t>
            </a:r>
            <a:endParaRPr lang="ru-RU" sz="3200" dirty="0"/>
          </a:p>
        </p:txBody>
      </p:sp>
      <p:pic>
        <p:nvPicPr>
          <p:cNvPr id="16386" name="Picture 2" descr="Картинки по запросу малиновий клин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928670"/>
            <a:ext cx="9128048" cy="5929330"/>
          </a:xfrm>
          <a:prstGeom prst="rect">
            <a:avLst/>
          </a:prstGeom>
          <a:noFill/>
        </p:spPr>
      </p:pic>
      <p:pic>
        <p:nvPicPr>
          <p:cNvPr id="5" name="Picture 2" descr="Похожее изображение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10617" y="933895"/>
            <a:ext cx="3958682" cy="263912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1658950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Домашнє завдання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1108719"/>
          </a:xfrm>
        </p:spPr>
        <p:txBody>
          <a:bodyPr/>
          <a:lstStyle/>
          <a:p>
            <a:pPr marL="0" indent="0">
              <a:buNone/>
            </a:pPr>
            <a:r>
              <a:rPr lang="uk-UA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Опрацювати § 49, вивчити терміни, класифікацію міграцій.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68537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94913588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" y="0"/>
            <a:ext cx="9144001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8194" name="Picture 2" descr="06(2)"/>
          <p:cNvPicPr>
            <a:picLocks noChangeAspect="1" noChangeArrowheads="1"/>
          </p:cNvPicPr>
          <p:nvPr/>
        </p:nvPicPr>
        <p:blipFill>
          <a:blip r:embed="rId2"/>
          <a:srcRect r="375" b="5321"/>
          <a:stretch>
            <a:fillRect/>
          </a:stretch>
        </p:blipFill>
        <p:spPr bwMode="auto">
          <a:xfrm>
            <a:off x="1714480" y="0"/>
            <a:ext cx="5786478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Довоєнні внутрішні міграції </a:t>
            </a: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0" name="Picture 2" descr="img3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99593" y="1405856"/>
            <a:ext cx="7272808" cy="54521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146" name="Picture 2" descr="C:\Users\Aj\AppData\Local\Temp\Rar$DRa0.384\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0"/>
            <a:ext cx="6858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265980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Визначте зміну пріоритетів у напрямах зовнішніх міграцій </a:t>
            </a: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098" name="Picture 2" descr="Migranti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59632" y="1358770"/>
            <a:ext cx="7092280" cy="53192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170" name="Picture 2" descr="24740750801_c204123080_o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28662" y="0"/>
            <a:ext cx="7311784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355976" y="1600200"/>
            <a:ext cx="4330824" cy="4525963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4098" name="Picture 2" descr="C:\Users\1\Desktop\ГРИЦЕНКО\1 Гриценко\photo_2018-03-06_13-50-38 (1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0"/>
            <a:ext cx="6858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135085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61</TotalTime>
  <Words>68</Words>
  <Application>Microsoft Office PowerPoint</Application>
  <PresentationFormat>Экран (4:3)</PresentationFormat>
  <Paragraphs>15</Paragraphs>
  <Slides>21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2" baseType="lpstr">
      <vt:lpstr>Тема Office</vt:lpstr>
      <vt:lpstr>Механічний рух населення: причини і види міграцій, основні напрями. Українська діаспора</vt:lpstr>
      <vt:lpstr>Класифікація міграцій може відрізнятися різним рівнем детальності </vt:lpstr>
      <vt:lpstr>Презентация PowerPoint</vt:lpstr>
      <vt:lpstr>Презентация PowerPoint</vt:lpstr>
      <vt:lpstr>Довоєнні внутрішні міграції </vt:lpstr>
      <vt:lpstr>Презентация PowerPoint</vt:lpstr>
      <vt:lpstr>Визначте зміну пріоритетів у напрямах зовнішніх міграцій </vt:lpstr>
      <vt:lpstr>Презентация PowerPoint</vt:lpstr>
      <vt:lpstr>Презентация PowerPoint</vt:lpstr>
      <vt:lpstr>Презентация PowerPoint</vt:lpstr>
      <vt:lpstr>Історія міграцій </vt:lpstr>
      <vt:lpstr>Сучасні напрямки міграцій</vt:lpstr>
      <vt:lpstr>Презентация PowerPoint</vt:lpstr>
      <vt:lpstr>Презентация PowerPoint</vt:lpstr>
      <vt:lpstr>Презентация PowerPoint</vt:lpstr>
      <vt:lpstr>Східна діаспора </vt:lpstr>
      <vt:lpstr>Жовтий клин</vt:lpstr>
      <vt:lpstr>Малиновий  клин</vt:lpstr>
      <vt:lpstr>Сірий клин</vt:lpstr>
      <vt:lpstr>Прибуття поселенців у Благовєщєнск 1905 </vt:lpstr>
      <vt:lpstr>Домашнє завдання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Міграції </dc:title>
  <dc:creator>Aj</dc:creator>
  <cp:lastModifiedBy>Aj</cp:lastModifiedBy>
  <cp:revision>19</cp:revision>
  <dcterms:created xsi:type="dcterms:W3CDTF">2017-04-03T21:06:20Z</dcterms:created>
  <dcterms:modified xsi:type="dcterms:W3CDTF">2020-04-08T22:09:46Z</dcterms:modified>
</cp:coreProperties>
</file>