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7" r:id="rId7"/>
    <p:sldId id="257" r:id="rId8"/>
    <p:sldId id="262" r:id="rId9"/>
    <p:sldId id="258" r:id="rId10"/>
    <p:sldId id="259" r:id="rId11"/>
    <p:sldId id="263" r:id="rId12"/>
    <p:sldId id="260" r:id="rId13"/>
    <p:sldId id="275" r:id="rId14"/>
    <p:sldId id="273" r:id="rId15"/>
    <p:sldId id="265" r:id="rId16"/>
    <p:sldId id="272" r:id="rId17"/>
    <p:sldId id="271" r:id="rId18"/>
    <p:sldId id="278" r:id="rId19"/>
    <p:sldId id="279" r:id="rId20"/>
    <p:sldId id="270" r:id="rId21"/>
    <p:sldId id="274" r:id="rId22"/>
    <p:sldId id="276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2060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886728" cy="2571767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Статевовіковий склад населення. Практична робота № 11 </a:t>
            </a:r>
            <a:b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статевовікових пірамід України та окремих країн світу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013176"/>
            <a:ext cx="3560440" cy="93610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Є.М.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 від ІІ Світової війни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image.jimcdn.com/app/cms/image/transf/none/path/s16925f0d51e7b5d4/image/ie1399f7eb30212d2/version/1470599540/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5140" y="980728"/>
            <a:ext cx="6382165" cy="5877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05021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бокові сторони – відображення скорочення 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s://upload.wikimedia.org/wikipedia/commons/thumb/8/87/PopulationPyramideUkraine1989.PNG/500px-PopulationPyramideUkraine19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305021"/>
            <a:ext cx="6020172" cy="5538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Скорочувальний тип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upload.wikimedia.org/wikipedia/commons/2/20/PopulationPyramideUkraine2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2562" y="836713"/>
            <a:ext cx="6534965" cy="6017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діаграми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розширилась завдяки демографічній політиці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8 КЛАС УСЕ\нові населення\PopulationPyramideUkraine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3084"/>
            <a:ext cx="5760640" cy="53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4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4893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Інформативний потенціал діаграми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://www.abdrahmanov.com/images/2013/vpsn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1525"/>
            <a:ext cx="9134475" cy="608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52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Діаграма Польщі – типова для Європи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://www.internetdict.com/wp-content/uploads/related_images/2016/01/21/what-is-the-population-of-poland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484784"/>
            <a:ext cx="6984777" cy="5238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rivatesearch.net/Proxy/index.php?purl=aHR0cHM6Ly91cGxvYWQud2lraW1lZGlhLm9yZy93aWtpcGVkaWEvY29tbW9ucy90aHVtYi8zLzMwL1VrcmFpbmVVbmRlcjE0YWdlLlBORy8zMDBweC1Va3JhaW5lVW5kZXIxNGFnZS5QTkc%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10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Старіння нації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ok-t.ru/studopedia/baza8/535070875248.files/image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96752"/>
            <a:ext cx="8888259" cy="5549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28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8 КЛАС УСЕ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5" y="188640"/>
            <a:ext cx="852937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1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№11</a:t>
            </a:r>
            <a:b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статевовікових пірамід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(за цією)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окремих країн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 (за наступними слайдами)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8 КЛАС УСЕ\нові населення\050220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76756"/>
            <a:ext cx="6823702" cy="49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9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переважання жінок в розвинутих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 – під час них гинуть переважно чоловіки: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Світова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 (корейська, в´єтнамська, афганська)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україно-російська війна 2014 року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небезпечні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 (водії, шахтарі, моряки)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небезпечні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звички (паління, алкоголізм…) більше поширені серед чоловіків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більша фізіологічна стійкість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жіночого організму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навколишнього середовища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статевовікових пірамід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0" y="1600200"/>
            <a:ext cx="19545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8 КЛАС УСЕ\нові населення\image06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" y="1556792"/>
            <a:ext cx="92125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0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статевовікових пірамід країн світу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8 КЛАС УСЕ\нові населення\image0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5789"/>
            <a:ext cx="7632848" cy="547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87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 відмінності вікової структури населення  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8 КЛАС УСЕ\нові населення\image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8" y="1443516"/>
            <a:ext cx="8598108" cy="51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78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50, вивчити терміни, завершити практичну роботу.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переважання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ранні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шлюби – організм дівчаток часто ще не готовий до народження ….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кількість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народжень просто виснажує організм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соціальний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вибіркові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рівень медичного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 чоловічої робочої сили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938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Вліво (для чоловіків)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(для жінок)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будуються стовпчикові діаграми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0232" y="1600200"/>
            <a:ext cx="20265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8 КЛАС УСЕ\нові населення\18973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" y="868938"/>
            <a:ext cx="903815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8 КЛАС УСЕ\нові населення\050220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2" y="188641"/>
            <a:ext cx="87960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4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Статевовікова діаграма Афганістану має пірамідальну форму з увігнутими «сторонами»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https://upload.wikimedia.org/wikipedia/commons/b/bb/Pyramide_des_%C3%A2ges-Afghanist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466299"/>
            <a:ext cx="7057917" cy="5275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650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Статевовікова діаграма України 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ХІХ 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9/94/PopulationPyramideUkraine18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1" y="1340769"/>
            <a:ext cx="606817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Різке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народжуваності у 1914 – 1922 роках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s://upload.wikimedia.org/wikipedia/commons/8/87/PopulationPyramideUkraine19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020835"/>
            <a:ext cx="6157336" cy="5670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від голодомору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upload.wikimedia.org/wikipedia/commons/d/dc/PopulationPyramideUkraine19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735" y="908720"/>
            <a:ext cx="6460358" cy="5949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214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Статевовіковий склад населення. Практична робота № 11  Аналіз статевовікових пірамід України та окремих країн світу</vt:lpstr>
      <vt:lpstr>Причини переважання жінок в розвинутих країнах</vt:lpstr>
      <vt:lpstr>Причини переважання чоловіків</vt:lpstr>
      <vt:lpstr>Вліво (для чоловіків) і вправо (для жінок) будуються стовпчикові діаграми</vt:lpstr>
      <vt:lpstr>Презентация PowerPoint</vt:lpstr>
      <vt:lpstr>Статевовікова діаграма Афганістану має пірамідальну форму з увігнутими «сторонами»</vt:lpstr>
      <vt:lpstr>Статевовікова діаграма України у ХІХ ст.</vt:lpstr>
      <vt:lpstr>Різке зменшення народжуваності у 1914 – 1922 роках</vt:lpstr>
      <vt:lpstr>Слід від голодомору</vt:lpstr>
      <vt:lpstr>Втрати від ІІ Світової війни </vt:lpstr>
      <vt:lpstr>Вертикальні бокові сторони – відображення скорочення народжуваності</vt:lpstr>
      <vt:lpstr>Скорочувальний тип</vt:lpstr>
      <vt:lpstr>Основа діаграми розширилась завдяки демографічній політиці</vt:lpstr>
      <vt:lpstr>Інформативний потенціал діаграми</vt:lpstr>
      <vt:lpstr>Діаграма Польщі – типова для Європи</vt:lpstr>
      <vt:lpstr>Презентация PowerPoint</vt:lpstr>
      <vt:lpstr>Старіння нації </vt:lpstr>
      <vt:lpstr>Презентация PowerPoint</vt:lpstr>
      <vt:lpstr>Практична робота №11 Аналіз статевовікових пірамід України (за цією) та окремих країн світу (за наступними слайдами)</vt:lpstr>
      <vt:lpstr>Аналіз статевовікових пірамід країн світу</vt:lpstr>
      <vt:lpstr>Аналіз статевовікових пірамід країн світу</vt:lpstr>
      <vt:lpstr>Регіональні відмінності вікової структури населення   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1</cp:lastModifiedBy>
  <cp:revision>42</cp:revision>
  <dcterms:created xsi:type="dcterms:W3CDTF">2017-04-03T21:51:52Z</dcterms:created>
  <dcterms:modified xsi:type="dcterms:W3CDTF">2019-04-13T16:11:37Z</dcterms:modified>
</cp:coreProperties>
</file>