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Формування та розвиток фінансових відносин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незалежній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j\Desktop\ФК Скр\Screenshot_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b="81384"/>
          <a:stretch/>
        </p:blipFill>
        <p:spPr bwMode="auto">
          <a:xfrm>
            <a:off x="515769" y="1628800"/>
            <a:ext cx="7885991" cy="9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j\Desktop\ФК Скр\Screenshot_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32"/>
          <a:stretch/>
        </p:blipFill>
        <p:spPr bwMode="auto">
          <a:xfrm>
            <a:off x="515769" y="2420888"/>
            <a:ext cx="8285018" cy="12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j\Desktop\ФК Скр\Screenshot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4" y="188640"/>
            <a:ext cx="8383612" cy="40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j\Desktop\ФК Скр\Screenshot_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11043"/>
            <a:ext cx="8470670" cy="24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Aj\Desktop\ФК Скр\Screenshot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4" y="1628800"/>
            <a:ext cx="8496944" cy="368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j\Desktop\ФК Скр\Screenshot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2" y="1196752"/>
            <a:ext cx="8424936" cy="46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j\Desktop\ФК Скр\Screenshot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/>
          <a:stretch/>
        </p:blipFill>
        <p:spPr bwMode="auto">
          <a:xfrm>
            <a:off x="358969" y="1340768"/>
            <a:ext cx="8461503" cy="38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j\Desktop\ФК Скр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96945" cy="14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j\Desktop\ФК Скр\Screenshot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3" cy="44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j\Desktop\ФК Скр\Screenshot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4453"/>
            <a:ext cx="8640960" cy="456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j\Desktop\ФК Скр\Screenshot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3610"/>
            <a:ext cx="8280920" cy="25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j\Desktop\ФК Скр\Screenshot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456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j\Desktop\ФК Скр\Screenshot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24744"/>
            <a:ext cx="8280920" cy="45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j\Desktop\ФК Скр\Screenshot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0916"/>
            <a:ext cx="8568952" cy="24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j\Desktop\ФК Скр\Screenshot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0" y="1996198"/>
            <a:ext cx="8407424" cy="32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Формування та розвиток фінансових відносин  в незалежній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та розвиток фінансових відносин  в незалежній Україні</dc:title>
  <dc:creator>Aj</dc:creator>
  <cp:lastModifiedBy>Aj</cp:lastModifiedBy>
  <cp:revision>5</cp:revision>
  <dcterms:created xsi:type="dcterms:W3CDTF">2020-04-14T21:28:54Z</dcterms:created>
  <dcterms:modified xsi:type="dcterms:W3CDTF">2020-04-14T21:54:39Z</dcterms:modified>
</cp:coreProperties>
</file>