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64" r:id="rId5"/>
    <p:sldId id="265" r:id="rId6"/>
    <p:sldId id="257" r:id="rId7"/>
    <p:sldId id="259" r:id="rId8"/>
    <p:sldId id="261" r:id="rId9"/>
    <p:sldId id="260" r:id="rId10"/>
    <p:sldId id="262" r:id="rId11"/>
    <p:sldId id="267" r:id="rId12"/>
    <p:sldId id="266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Підземні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води, умови їх утворення і залягання. Термальні і мінеральні води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509120"/>
            <a:ext cx="2664296" cy="112968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Є.М.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ПІДЗЕМНІ ВОДИ - ГІДРОСФЕРА - ОБОЛОНКИ ЗЕМЛІ - Географія 6 клас - 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утворення артезіанських вод.gif"/>
          <p:cNvPicPr>
            <a:picLocks noChangeAspect="1" noChangeArrowheads="1"/>
          </p:cNvPicPr>
          <p:nvPr/>
        </p:nvPicPr>
        <p:blipFill rotWithShape="1">
          <a:blip r:embed="rId2"/>
          <a:srcRect t="3166" r="1324" b="3166"/>
          <a:stretch/>
        </p:blipFill>
        <p:spPr bwMode="auto">
          <a:xfrm>
            <a:off x="107503" y="263235"/>
            <a:ext cx="8939515" cy="6289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 руху підземних вод у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водорозчинних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породах утворюються печери!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j\Desktop\ДИСТАНЦІЙНЕ 2\6\CiadMNvjvUZo2M29MzuCc7f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" y="2708920"/>
            <a:ext cx="8938397" cy="36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3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Мінеральні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оди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j\Desktop\ДИСТАНЦІЙНЕ 2\6\mineralnye-v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733550"/>
            <a:ext cx="9334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0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Термальні води мають температуру понад +20°С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j\Desktop\ДИСТАНЦІЙНЕ 2\6\437683658347-800x4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77686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85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53 (Підземні води), вивчити терміни, класифікацію підземних вод.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0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Утворення підземних вод – складова кругообігу води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j\Desktop\ДИСТАНЦІЙНЕ 2\6\image367_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373032" cy="37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7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пор у різних породах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j\Desktop\ДИСТАНЦІЙНЕ 2\6\image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2" y="1973528"/>
            <a:ext cx="3036401" cy="38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j\Desktop\ДИСТАНЦІЙНЕ 2\6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1988840"/>
            <a:ext cx="3024018" cy="38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j\Desktop\ДИСТАНЦІЙНЕ 2\6\unname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73528"/>
            <a:ext cx="3115423" cy="38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підземних вод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j\Desktop\ДИСТАНЦІЙНЕ 2\6\2181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5424"/>
            <a:ext cx="7803212" cy="45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2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підземних вод та утворення джерел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j\Desktop\ДИСТАНЦІЙНЕ 2\6\23523-552x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13977" r="3359" b="3068"/>
          <a:stretch/>
        </p:blipFill>
        <p:spPr bwMode="auto">
          <a:xfrm>
            <a:off x="5358973" y="2683009"/>
            <a:ext cx="3628455" cy="39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j\Desktop\ДИСТАНЦІЙНЕ 2\6\image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54201"/>
            <a:ext cx="5251469" cy="40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1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підземних вод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95" t="4000" r="11065" b="14667"/>
          <a:stretch>
            <a:fillRect/>
          </a:stretch>
        </p:blipFill>
        <p:spPr bwMode="auto">
          <a:xfrm>
            <a:off x="255238" y="1608146"/>
            <a:ext cx="8565234" cy="474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4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плутайте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ґрунтову воду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ґрунтову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вологу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Ґрунтові води – на першому водоносному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горизонті, ґрунтова волога у ґрунті!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0103" r="64642" b="1192"/>
          <a:stretch>
            <a:fillRect/>
          </a:stretch>
        </p:blipFill>
        <p:spPr bwMode="auto">
          <a:xfrm>
            <a:off x="1619673" y="1715501"/>
            <a:ext cx="5328592" cy="502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Верховодка - сезонні води!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54" y="2060848"/>
            <a:ext cx="8640960" cy="443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утворюються напірні підземні води - артезіанські!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368" t="20103" r="35153"/>
          <a:stretch>
            <a:fillRect/>
          </a:stretch>
        </p:blipFill>
        <p:spPr bwMode="auto">
          <a:xfrm>
            <a:off x="107504" y="1518849"/>
            <a:ext cx="4320480" cy="513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j\Desktop\ДИСТАНЦІЙНЕ 2\6\Osnovnye_osobennosti_artezianskoy_vod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1718"/>
            <a:ext cx="4347394" cy="30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110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Підземні води, умови їх утворення і залягання. Термальні і мінеральні води</vt:lpstr>
      <vt:lpstr>Утворення підземних вод – складова кругообігу води</vt:lpstr>
      <vt:lpstr>Розміри пор у різних породах</vt:lpstr>
      <vt:lpstr>Механізм утворення підземних вод</vt:lpstr>
      <vt:lpstr>Рух підземних вод та утворення джерел</vt:lpstr>
      <vt:lpstr>Види підземних вод </vt:lpstr>
      <vt:lpstr>Не плутайте ґрунтову воду і ґрунтову вологу! Ґрунтові води – на першому водоносному горизонті, ґрунтова волога у ґрунті!</vt:lpstr>
      <vt:lpstr>Верховодка - сезонні води! </vt:lpstr>
      <vt:lpstr>Так утворюються напірні підземні води - артезіанські!</vt:lpstr>
      <vt:lpstr>Презентация PowerPoint</vt:lpstr>
      <vt:lpstr>Унаслідок руху підземних вод у водорозчинних породах утворюються печери! </vt:lpstr>
      <vt:lpstr>Мінеральні води </vt:lpstr>
      <vt:lpstr>Термальні води мають температуру понад +20°С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Підземні води</dc:title>
  <cp:lastModifiedBy>Aj</cp:lastModifiedBy>
  <cp:revision>20</cp:revision>
  <dcterms:modified xsi:type="dcterms:W3CDTF">2020-04-15T21:28:35Z</dcterms:modified>
</cp:coreProperties>
</file>