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1" r:id="rId5"/>
    <p:sldId id="262" r:id="rId6"/>
    <p:sldId id="258" r:id="rId7"/>
    <p:sldId id="265" r:id="rId8"/>
    <p:sldId id="259" r:id="rId9"/>
    <p:sldId id="260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Густота населення. Територіальні відмінності густоти населення у світі та Україні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013176"/>
            <a:ext cx="4352528" cy="841648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Є.М.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51, вивчити терміни, </a:t>
            </a:r>
            <a:r>
              <a:rPr lang="uk-U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 розміщення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Картограма розподілу населення 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областями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87494" cy="53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9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Густота населення України</a:t>
            </a:r>
            <a:endParaRPr lang="ru-RU" sz="3200" dirty="0"/>
          </a:p>
        </p:txBody>
      </p:sp>
      <p:pic>
        <p:nvPicPr>
          <p:cNvPr id="21506" name="Picture 2" descr="http://www.discover-ua.info/uploads/images/advert/map_ukraine_popul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99" y="1196752"/>
            <a:ext cx="7279279" cy="551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09059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Картограма густоти населення України                              за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res.in.ua/etno-demografichni-osoblivosti-ukrayini/img14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1043608" y="1283697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612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Картограма густоти населення України                              за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районами</a:t>
            </a:r>
            <a:endParaRPr lang="ru-RU" sz="3200" b="1" dirty="0"/>
          </a:p>
        </p:txBody>
      </p:sp>
      <p:pic>
        <p:nvPicPr>
          <p:cNvPr id="19458" name="Picture 2" descr="http://voprosik.net/wp-content/uploads/2014/09/00bab5fee79f126a9917f240726cb6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250758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Густота населення світу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edufuture.biz/images/c/c2/%D0%A0%D0%BE%D0%B7%D0%BC%D0%B8%D1%89%D1%8E%D0%BD%D0%B0%D1%81%D0%B5%D0%BB%D0%B5%D0%BD%D0%BD%D1%8F%D1%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836712"/>
            <a:ext cx="8002488" cy="580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 найбільшої густоти населення світу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edufuture.biz/images/3/31/As185.jpg"/>
          <p:cNvPicPr>
            <a:picLocks noChangeAspect="1" noChangeArrowheads="1"/>
          </p:cNvPicPr>
          <p:nvPr/>
        </p:nvPicPr>
        <p:blipFill rotWithShape="1">
          <a:blip r:embed="rId2"/>
          <a:srcRect l="2217" t="2087" r="2522" b="9668"/>
          <a:stretch/>
        </p:blipFill>
        <p:spPr bwMode="auto">
          <a:xfrm>
            <a:off x="775854" y="1385454"/>
            <a:ext cx="7684577" cy="5001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 найбільшої густоти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Азії</a:t>
            </a:r>
            <a:endParaRPr lang="ru-RU" sz="3200" dirty="0"/>
          </a:p>
        </p:txBody>
      </p:sp>
      <p:pic>
        <p:nvPicPr>
          <p:cNvPr id="4" name="Picture 2" descr="http://popgun.ru/files/g/151/orig/10874806.jpg"/>
          <p:cNvPicPr>
            <a:picLocks noChangeAspect="1" noChangeArrowheads="1"/>
          </p:cNvPicPr>
          <p:nvPr/>
        </p:nvPicPr>
        <p:blipFill rotWithShape="1">
          <a:blip r:embed="rId2"/>
          <a:srcRect t="4761"/>
          <a:stretch/>
        </p:blipFill>
        <p:spPr bwMode="auto">
          <a:xfrm>
            <a:off x="107504" y="1111192"/>
            <a:ext cx="8842433" cy="5558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Регіони найбільшої густоти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Європи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coolreferat.com/ref-0_212720434-114688.coolpic"/>
          <p:cNvPicPr>
            <a:picLocks noChangeAspect="1" noChangeArrowheads="1"/>
          </p:cNvPicPr>
          <p:nvPr/>
        </p:nvPicPr>
        <p:blipFill rotWithShape="1">
          <a:blip r:embed="rId2"/>
          <a:srcRect l="2722" t="2534" r="2470" b="3323"/>
          <a:stretch/>
        </p:blipFill>
        <p:spPr bwMode="auto">
          <a:xfrm>
            <a:off x="586075" y="1124743"/>
            <a:ext cx="8018373" cy="5472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Густота населення. Територіальні відмінності густоти населення у світі та Україні</vt:lpstr>
      <vt:lpstr>Картограма розподілу населення  за областями</vt:lpstr>
      <vt:lpstr>Густота населення України</vt:lpstr>
      <vt:lpstr>Картограма густоти населення України                              за областями</vt:lpstr>
      <vt:lpstr>Картограма густоти населення України                              за районами</vt:lpstr>
      <vt:lpstr>Густота населення світу</vt:lpstr>
      <vt:lpstr>Регіони найбільшої густоти населення світу</vt:lpstr>
      <vt:lpstr>Регіони найбільшої густоти населення Азії</vt:lpstr>
      <vt:lpstr>Регіони найбільшої густоти населення Європи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Aj</cp:lastModifiedBy>
  <cp:revision>18</cp:revision>
  <dcterms:created xsi:type="dcterms:W3CDTF">2017-04-09T06:45:05Z</dcterms:created>
  <dcterms:modified xsi:type="dcterms:W3CDTF">2020-04-15T21:41:20Z</dcterms:modified>
</cp:coreProperties>
</file>