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0" r:id="rId5"/>
    <p:sldId id="258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Практичне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Визначення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назв найбільш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поширених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отруйних рослин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грибів, тварин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365104"/>
            <a:ext cx="2840360" cy="127369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Бартош Є.М.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66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«Отруйні рослини,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тварини,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гриби», навчитись їх розпізнавати.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1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1</a:t>
            </a:r>
            <a:endParaRPr lang="ru-RU" dirty="0"/>
          </a:p>
        </p:txBody>
      </p:sp>
      <p:pic>
        <p:nvPicPr>
          <p:cNvPr id="7170" name="Picture 2" descr="C:\Users\Aj\Desktop\ДИСТАНЦІЙНЕ 2\5\pryroda-9-yaroshenko-2018-18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80"/>
          <a:stretch/>
        </p:blipFill>
        <p:spPr bwMode="auto">
          <a:xfrm>
            <a:off x="46329" y="1772816"/>
            <a:ext cx="9051346" cy="269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6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2</a:t>
            </a:r>
            <a:endParaRPr lang="ru-RU" dirty="0"/>
          </a:p>
        </p:txBody>
      </p:sp>
      <p:pic>
        <p:nvPicPr>
          <p:cNvPr id="1026" name="Picture 2" descr="C:\Users\Aj\Desktop\ДИСТАНЦІЙНЕ 2\5\1f4038403e343e373d30324142323e 5 1a3e404835323d4e3a-13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4"/>
          <a:stretch/>
        </p:blipFill>
        <p:spPr bwMode="auto">
          <a:xfrm>
            <a:off x="395536" y="2428873"/>
            <a:ext cx="8496526" cy="256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8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uk-UA" dirty="0" smtClean="0"/>
              <a:t>Завдання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1600200"/>
            <a:ext cx="325070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j\Desktop\ДИСТАНЦІЙНЕ 2\5\gushina8osn-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31"/>
          <a:stretch/>
        </p:blipFill>
        <p:spPr bwMode="auto">
          <a:xfrm>
            <a:off x="1013385" y="1268760"/>
            <a:ext cx="6912768" cy="527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71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dirty="0" smtClean="0"/>
              <a:t>Завдання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4168" y="1600200"/>
            <a:ext cx="260263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j\Desktop\ДИСТАНЦІЙНЕ 2\5\8765507321_a135d9289d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75590"/>
            <a:ext cx="8405192" cy="560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544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1600200"/>
            <a:ext cx="310668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j\Desktop\ДИСТАНЦІЙНЕ 2\5\karaku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928992" cy="510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800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6216" y="1600200"/>
            <a:ext cx="217058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j\Desktop\ДИСТАНЦІЙНЕ 2\5\Politeka.net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81" y="1484784"/>
            <a:ext cx="7676345" cy="47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56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1600200"/>
            <a:ext cx="303468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Aj\Desktop\ДИСТАНЦІЙНЕ 2\5\scolopendra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28800"/>
            <a:ext cx="7620000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907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8</a:t>
            </a:r>
            <a:endParaRPr lang="ru-RU" dirty="0"/>
          </a:p>
        </p:txBody>
      </p:sp>
      <p:pic>
        <p:nvPicPr>
          <p:cNvPr id="9218" name="Picture 2" descr="C:\Users\Aj\Desktop\ДИСТАНЦІЙНЕ 2\5\tarantula_1929351_960_720_650x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76375"/>
            <a:ext cx="61912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649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38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Практичне заняття  Визначення назв найбільш поширених та отруйних рослин, грибів, тварин</vt:lpstr>
      <vt:lpstr>Завдання 1</vt:lpstr>
      <vt:lpstr>Завдання 2</vt:lpstr>
      <vt:lpstr>Завдання 3</vt:lpstr>
      <vt:lpstr>Завдання 4</vt:lpstr>
      <vt:lpstr>Завдання 5</vt:lpstr>
      <vt:lpstr>Завдання 6</vt:lpstr>
      <vt:lpstr>Завдання 7</vt:lpstr>
      <vt:lpstr>Завдання 8</vt:lpstr>
      <vt:lpstr>Домашнє завдання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Практичне заняття  Визначення назв найбільш поширених в Україні рослин, грибів, тварин</dc:title>
  <dc:creator>Aj</dc:creator>
  <cp:lastModifiedBy>Aj</cp:lastModifiedBy>
  <cp:revision>9</cp:revision>
  <dcterms:created xsi:type="dcterms:W3CDTF">2020-04-15T21:48:23Z</dcterms:created>
  <dcterms:modified xsi:type="dcterms:W3CDTF">2020-04-15T22:21:21Z</dcterms:modified>
</cp:coreProperties>
</file>