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78" r:id="rId6"/>
    <p:sldId id="264" r:id="rId7"/>
    <p:sldId id="272" r:id="rId8"/>
    <p:sldId id="259" r:id="rId9"/>
    <p:sldId id="261" r:id="rId10"/>
    <p:sldId id="266" r:id="rId11"/>
    <p:sldId id="277" r:id="rId12"/>
    <p:sldId id="268" r:id="rId13"/>
    <p:sldId id="271" r:id="rId14"/>
    <p:sldId id="265" r:id="rId15"/>
    <p:sldId id="275" r:id="rId16"/>
    <p:sldId id="280" r:id="rId17"/>
    <p:sldId id="281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990656" cy="432048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України. Залізничний транспорт. Найважливіші автомагістралі України. Водні шляхи, найбільші морські та річкові порти України. Повітряний транспорт. Транспортні вузли. Міжнародні транспортні коридори на території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725144"/>
            <a:ext cx="3016424" cy="1080120"/>
          </a:xfrm>
        </p:spPr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Газотранспортна система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704856" cy="5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5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30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5353" r="4848" b="3636"/>
          <a:stretch/>
        </p:blipFill>
        <p:spPr bwMode="auto">
          <a:xfrm>
            <a:off x="484908" y="1052945"/>
            <a:ext cx="8215747" cy="555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850106"/>
          </a:xfrm>
        </p:spPr>
        <p:txBody>
          <a:bodyPr/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64" y="1052736"/>
            <a:ext cx="37433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j\Desktop\ФК Скр\Screenshot_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761848" cy="51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32799"/>
            <a:ext cx="5472608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836712"/>
            <a:ext cx="2314600" cy="114300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Южний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7"/>
            <a:ext cx="5976664" cy="356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1"/>
            <a:ext cx="4248471" cy="282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3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908720"/>
            <a:ext cx="3394720" cy="1143000"/>
          </a:xfrm>
        </p:spPr>
        <p:txBody>
          <a:bodyPr/>
          <a:lstStyle/>
          <a:p>
            <a:r>
              <a:rPr lang="ru-RU" dirty="0" smtClean="0"/>
              <a:t>Ми</a:t>
            </a:r>
            <a:r>
              <a:rPr lang="uk-UA" dirty="0" smtClean="0"/>
              <a:t>колаїв </a:t>
            </a:r>
            <a:endParaRPr lang="ru-RU" dirty="0"/>
          </a:p>
        </p:txBody>
      </p:sp>
      <p:pic>
        <p:nvPicPr>
          <p:cNvPr id="5" name="Picture 2" descr="C:\Users\Aj\Desktop\ФК Скр\Screenshot_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15057"/>
          <a:stretch/>
        </p:blipFill>
        <p:spPr bwMode="auto">
          <a:xfrm>
            <a:off x="1979712" y="2856067"/>
            <a:ext cx="7003943" cy="37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3744416" cy="344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0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3472" y="456602"/>
            <a:ext cx="3581016" cy="2828381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 Дунайське пароплавство: Ізмаїл, Кілія, Рені,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Вилкове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j\Desktop\ФК Скр\Screenshot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784976" cy="316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j\Desktop\ФК Скр\Screenshot_1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2" r="14677"/>
          <a:stretch/>
        </p:blipFill>
        <p:spPr bwMode="auto">
          <a:xfrm>
            <a:off x="1309" y="456603"/>
            <a:ext cx="5382163" cy="26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Транспорт України » mozok.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2" y="856682"/>
            <a:ext cx="8774656" cy="54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6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736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транспортні коридори на території України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Про що говорить нова карта транспортних коридорів — Цент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7" y="1124744"/>
            <a:ext cx="8875910" cy="56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3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кожного виду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перевезенні вантажів та пасажирів в Україні.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5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8731"/>
            <a:ext cx="4768601" cy="586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80538"/>
            <a:ext cx="3440311" cy="581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7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України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5511"/>
          <a:stretch/>
        </p:blipFill>
        <p:spPr bwMode="auto">
          <a:xfrm>
            <a:off x="395536" y="1196752"/>
            <a:ext cx="8280920" cy="555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4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097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Залізничний транспорт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0735"/>
            <a:ext cx="7904998" cy="549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на 6 залізниць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0038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Щільність автошляхів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1995"/>
            <a:ext cx="5904656" cy="52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4056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 автомагістралі України</a:t>
            </a:r>
            <a:endParaRPr lang="ru-RU" sz="3200" dirty="0"/>
          </a:p>
        </p:txBody>
      </p:sp>
      <p:pic>
        <p:nvPicPr>
          <p:cNvPr id="16386" name="Picture 2" descr="C:\Users\Aj\Desktop\ДИСТАНЦІЙНЕ 2\9\Транспорт\1280px-Ukraine_Major_Roa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4704"/>
            <a:ext cx="8280920" cy="56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" y="260648"/>
            <a:ext cx="9154018" cy="639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транзиту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37472" cy="484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9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96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Транспорт України. Залізничний транспорт. Найважливіші автомагістралі України. Водні шляхи, найбільші морські та річкові порти України. Повітряний транспорт. Транспортні вузли. Міжнародні транспортні коридори на території України</vt:lpstr>
      <vt:lpstr>Презентация PowerPoint</vt:lpstr>
      <vt:lpstr>Транспорт України</vt:lpstr>
      <vt:lpstr>Залізничний транспорт</vt:lpstr>
      <vt:lpstr>Поділ на 6 залізниць</vt:lpstr>
      <vt:lpstr>Щільність автошляхів </vt:lpstr>
      <vt:lpstr>Найважливіші автомагістралі України</vt:lpstr>
      <vt:lpstr>Презентация PowerPoint</vt:lpstr>
      <vt:lpstr>Напрямки транзиту </vt:lpstr>
      <vt:lpstr>Газотранспортна система </vt:lpstr>
      <vt:lpstr>Найбільші морські порти України</vt:lpstr>
      <vt:lpstr>Одеса </vt:lpstr>
      <vt:lpstr>Южний </vt:lpstr>
      <vt:lpstr>Миколаїв </vt:lpstr>
      <vt:lpstr>Українське Дунайське пароплавство: Ізмаїл, Кілія, Рені, Вилкове</vt:lpstr>
      <vt:lpstr>Презентация PowerPoint</vt:lpstr>
      <vt:lpstr>Міжнародні транспортні коридори на території України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18</cp:revision>
  <dcterms:created xsi:type="dcterms:W3CDTF">2020-04-17T10:44:55Z</dcterms:created>
  <dcterms:modified xsi:type="dcterms:W3CDTF">2020-04-20T21:29:52Z</dcterms:modified>
</cp:coreProperties>
</file>