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2" r:id="rId4"/>
    <p:sldId id="269" r:id="rId5"/>
    <p:sldId id="262" r:id="rId6"/>
    <p:sldId id="260" r:id="rId7"/>
    <p:sldId id="266" r:id="rId8"/>
    <p:sldId id="268" r:id="rId9"/>
    <p:sldId id="274" r:id="rId10"/>
    <p:sldId id="271" r:id="rId11"/>
    <p:sldId id="257" r:id="rId12"/>
    <p:sldId id="275" r:id="rId13"/>
    <p:sldId id="264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340769"/>
            <a:ext cx="7772400" cy="2259682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Біосфера. Складові біосфери, особливості їх поширення на земній кулі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Поширення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типів рослинності</a:t>
            </a:r>
            <a:endParaRPr lang="ru-RU" sz="3200" dirty="0"/>
          </a:p>
        </p:txBody>
      </p:sp>
      <p:pic>
        <p:nvPicPr>
          <p:cNvPr id="1026" name="Picture 2" descr="C:\Users\Aj\Desktop\Настя\природні зони\image1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2466"/>
            <a:ext cx="8856983" cy="4504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085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біосф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73" y="548680"/>
            <a:ext cx="9123175" cy="5838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 складові біосф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46" y="548680"/>
            <a:ext cx="8801895" cy="571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2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edufuture.biz/images/5/55/As167.jpg"/>
          <p:cNvPicPr>
            <a:picLocks noChangeAspect="1" noChangeArrowheads="1"/>
          </p:cNvPicPr>
          <p:nvPr/>
        </p:nvPicPr>
        <p:blipFill>
          <a:blip r:embed="rId2"/>
          <a:srcRect r="1733" b="9091"/>
          <a:stretch>
            <a:fillRect/>
          </a:stretch>
        </p:blipFill>
        <p:spPr bwMode="auto">
          <a:xfrm>
            <a:off x="0" y="571479"/>
            <a:ext cx="9144000" cy="58057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Опрацювати §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54 (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Біосфера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терміни,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межі, складові, закономірності біосфери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6016" y="4189648"/>
            <a:ext cx="4341168" cy="1615616"/>
          </a:xfrm>
        </p:spPr>
        <p:txBody>
          <a:bodyPr>
            <a:norm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Як виникло життя на Землі?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Вчені розкрили таємницю виникнення життя на Землі – Свід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77" y="3566221"/>
            <a:ext cx="411546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Таємниця походження життя на Землі. Частина п'ята: так як же все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Життя не могло зародитися випадково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71" y="249304"/>
            <a:ext cx="4081894" cy="306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отворение мира. На пути к познанию | Капитал стран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82" y="249304"/>
            <a:ext cx="4413556" cy="309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10" descr="Основные Гипотезы происхождения жизни на земле - Реферат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850106"/>
          </a:xfrm>
        </p:spPr>
        <p:txBody>
          <a:bodyPr>
            <a:no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Біосфера – це оболонка Землі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якій є життя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336704" cy="556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628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274638"/>
            <a:ext cx="4546848" cy="778098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Складові біосфери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Картинки по запросу складові біосфер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92" y="3573016"/>
            <a:ext cx="3610501" cy="288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9485" y="1"/>
            <a:ext cx="3692609" cy="3284984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біосфер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5"/>
          <a:stretch/>
        </p:blipFill>
        <p:spPr bwMode="auto">
          <a:xfrm>
            <a:off x="4370851" y="1289832"/>
            <a:ext cx="4086884" cy="516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799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Межі біосфери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edufuture.biz/images/3/3e/As166.jpg"/>
          <p:cNvPicPr>
            <a:picLocks noChangeAspect="1" noChangeArrowheads="1"/>
          </p:cNvPicPr>
          <p:nvPr/>
        </p:nvPicPr>
        <p:blipFill rotWithShape="1">
          <a:blip r:embed="rId2"/>
          <a:srcRect b="6205"/>
          <a:stretch/>
        </p:blipFill>
        <p:spPr bwMode="auto">
          <a:xfrm>
            <a:off x="1691680" y="1299664"/>
            <a:ext cx="5877834" cy="54379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geum.ru/next/images/318735-nomer-m6e6327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0"/>
            <a:ext cx="75038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36096" y="274638"/>
            <a:ext cx="3250704" cy="3946450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«Густота життя»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Похоже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465"/>
            <a:ext cx="4680520" cy="6651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709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uk-UA" sz="3200" b="1" dirty="0" smtClean="0">
                <a:latin typeface="Times New Roman" pitchFamily="18" charset="0"/>
                <a:cs typeface="Times New Roman" pitchFamily="18" charset="0"/>
              </a:rPr>
              <a:t>Поширення рослинності і тваринного світу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Картинки по запросу поширення рослинного і тваринного світ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поширення рослинного і тваринного світу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3" name="Picture 5" descr="C:\Users\Aj\Desktop\Настя\image3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241" r="1190"/>
          <a:stretch/>
        </p:blipFill>
        <p:spPr bwMode="auto">
          <a:xfrm>
            <a:off x="155575" y="1643743"/>
            <a:ext cx="8879568" cy="4265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9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200" b="1" dirty="0">
                <a:latin typeface="Times New Roman" pitchFamily="18" charset="0"/>
                <a:cs typeface="Times New Roman" pitchFamily="18" charset="0"/>
              </a:rPr>
              <a:t>Поширення рослинності і тваринного світу</a:t>
            </a:r>
            <a:endParaRPr lang="ru-RU" sz="3200" dirty="0"/>
          </a:p>
        </p:txBody>
      </p:sp>
      <p:sp>
        <p:nvSpPr>
          <p:cNvPr id="4" name="AutoShape 2" descr="БІОСФЕРА - БІОСФЕРА ТА ГРУНТИ - ОБОЛОНКИ ЗЕМЛІ - Географія 6 клас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C:\Users\Aj\Desktop\ДИСТАНЦІЙНЕ 2\6\image3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t="2260"/>
          <a:stretch/>
        </p:blipFill>
        <p:spPr bwMode="auto">
          <a:xfrm>
            <a:off x="76200" y="1654629"/>
            <a:ext cx="8960296" cy="418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0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65</Words>
  <Application>Microsoft Office PowerPoint</Application>
  <PresentationFormat>Экран (4:3)</PresentationFormat>
  <Paragraphs>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Біосфера. Складові біосфери, особливості їх поширення на земній кулі</vt:lpstr>
      <vt:lpstr>Як виникло життя на Землі?</vt:lpstr>
      <vt:lpstr>Біосфера – це оболонка Землі в якій є життя</vt:lpstr>
      <vt:lpstr>Складові біосфери</vt:lpstr>
      <vt:lpstr>Межі біосфери</vt:lpstr>
      <vt:lpstr>Презентация PowerPoint</vt:lpstr>
      <vt:lpstr>«Густота життя»</vt:lpstr>
      <vt:lpstr>Поширення рослинності і тваринного світу</vt:lpstr>
      <vt:lpstr>Поширення рослинності і тваринного світу</vt:lpstr>
      <vt:lpstr>Поширення типів рослинності</vt:lpstr>
      <vt:lpstr>Презентация PowerPoint</vt:lpstr>
      <vt:lpstr>Презентация PowerPoint</vt:lpstr>
      <vt:lpstr>Презентация PowerPoint</vt:lpstr>
      <vt:lpstr>Домашнє завдання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Біосфера </dc:title>
  <dc:creator>Aj</dc:creator>
  <cp:lastModifiedBy>Aj</cp:lastModifiedBy>
  <cp:revision>17</cp:revision>
  <dcterms:created xsi:type="dcterms:W3CDTF">2017-08-08T06:23:16Z</dcterms:created>
  <dcterms:modified xsi:type="dcterms:W3CDTF">2020-04-22T22:48:41Z</dcterms:modified>
</cp:coreProperties>
</file>