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7" r:id="rId5"/>
    <p:sldId id="285" r:id="rId6"/>
    <p:sldId id="280" r:id="rId7"/>
    <p:sldId id="268" r:id="rId8"/>
    <p:sldId id="257" r:id="rId9"/>
    <p:sldId id="266" r:id="rId10"/>
    <p:sldId id="258" r:id="rId11"/>
    <p:sldId id="259" r:id="rId12"/>
    <p:sldId id="260" r:id="rId13"/>
    <p:sldId id="273" r:id="rId14"/>
    <p:sldId id="276" r:id="rId15"/>
    <p:sldId id="270" r:id="rId16"/>
    <p:sldId id="271" r:id="rId17"/>
    <p:sldId id="283" r:id="rId18"/>
    <p:sldId id="279" r:id="rId19"/>
    <p:sldId id="282" r:id="rId20"/>
    <p:sldId id="286" r:id="rId21"/>
    <p:sldId id="278" r:id="rId22"/>
    <p:sldId id="275" r:id="rId23"/>
    <p:sldId id="274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Міські і сільські населені пункти в Україні та країнах світу. Класифікація міст за кількістю населення та функціями.  Міське і сільське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населення. Урбанізація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Міські агломерації. Світові міста. Відмінності в рівнях і темпах урбанізації в Україні та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світі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301208"/>
            <a:ext cx="3520480" cy="86409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Бартош Є.М.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Територіальний розподіл міст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75176" cy="523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288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Рівні урбанізації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demoscope.ru/weekly/2013/0551/img/b_graf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8926"/>
            <a:ext cx="9144000" cy="545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Відмінності в р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івнях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урбанізації</a:t>
            </a:r>
            <a:endParaRPr lang="ru-RU" sz="3600" dirty="0"/>
          </a:p>
        </p:txBody>
      </p:sp>
      <p:pic>
        <p:nvPicPr>
          <p:cNvPr id="17410" name="Picture 2" descr="http://www.ijurr.org/wp-content/uploads/2015/03/UW-0043.R1-Brenner-fig-5-1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784"/>
            <a:ext cx="914400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Найбільші міста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Вплив урбанізації на розселення населення - Підручник з Географ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59"/>
            <a:ext cx="8895784" cy="50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Розподіл найбільших міст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j\Desktop\ДИСТАНЦІЙНЕ 2\6\1200px-GaWC_World_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1970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Світові міста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Населення України та світу ІІ частина Розселення - Сай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7" y="1628800"/>
            <a:ext cx="8617635" cy="40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Структура населення та процеси урбанізації в Європі - Підручник з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624736" cy="65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Альфа-міста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Світове міст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Mapping “Global Cities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Що вивчає географія регіонів і країн - Підручник з Географ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2" y="1412776"/>
            <a:ext cx="8472752" cy="48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Найбільші світові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міста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j\Desktop\ДИСТАНЦІЙНЕ 2\6\Top-Global-Citie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0" y="1196752"/>
            <a:ext cx="8840715" cy="548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Київська міська агломерація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Сучасний стан розселення населення - ГЕОГРАФІЯ НАСЕЛЕНН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Висотки замість хрущовок та агломерація: чому киян не пустили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1060"/>
            <a:ext cx="6408712" cy="52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Типи поселень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Матеріал до уроку «Населені пункт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1628800"/>
            <a:ext cx="87139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1600200"/>
            <a:ext cx="20265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Aj\Desktop\ДИСТАНЦІЙНЕ 2\6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7" y="116632"/>
            <a:ext cx="920854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j\Desktop\ДИСТАНЦІЙНЕ 2\6\image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4" y="260648"/>
            <a:ext cx="8422876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Блакитний банан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j\Desktop\ДИСТАНЦІЙНЕ 2\6\716a566edbd71656d767ca91a61e4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8770"/>
            <a:ext cx="6939136" cy="52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Лос-Анжелес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1600200"/>
            <a:ext cx="23866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Лос-Анджелес, Америка. Население - 3792621 жителей.» — карточ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1211"/>
            <a:ext cx="71437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52-53, вивчити терміни, класифікацію міст.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Ознаки 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ипів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поселень</a:t>
            </a:r>
            <a:endParaRPr lang="ru-RU" dirty="0"/>
          </a:p>
        </p:txBody>
      </p:sp>
      <p:sp>
        <p:nvSpPr>
          <p:cNvPr id="4" name="AutoShape 2" descr="Населені пункти - Розселення - НАСЕЛЕННЯ УКРАЇНИ І СВІТ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истеми розселення і розвиток посел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9" y="1556792"/>
            <a:ext cx="8553596" cy="46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93022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Перші міста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8. Міське розселення | Соціальна і економічна географія України, 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Україна: Трипільські протомі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8" y="248511"/>
            <a:ext cx="3183905" cy="24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8" y="2702226"/>
            <a:ext cx="6267208" cy="400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161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j\Desktop\ДИСТАНЦІЙНЕ 2\6\UkraineSettlementTypeDynamics19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6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Порівняльні розміри міст України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Файл:UkraineSettlementTypeDynamics1939.PNG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Міське і сільське населення. Типи населених пунктів. Урбанізаці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3"/>
            <a:ext cx="7005148" cy="49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4.bp.blogspot.com/_fDEBtUom0f0/TTFxl6YPj7I/AAAAAAAAADI/R1WFM8_iGl4/s1600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Урбанізація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РОЗСЕЛЕННЯ ТА ТИПИ ПОСЕЛЕНЬ | Географ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" y="1484784"/>
            <a:ext cx="8514162" cy="16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ubject.com.ua/textbook/geography/10klas_1/10klas_1.files/image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886" y="3581718"/>
            <a:ext cx="8657593" cy="2718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95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Міські і сільські населені пункти в Україні та країнах світу. Класифікація міст за кількістю населення та функціями.  Міське і сільське  населення. Урбанізація. Міські агломерації. Світові міста. Відмінності в рівнях і темпах урбанізації в Україні та світі</vt:lpstr>
      <vt:lpstr>Типи поселень</vt:lpstr>
      <vt:lpstr>Ознаки типів поселень</vt:lpstr>
      <vt:lpstr>Перші міста </vt:lpstr>
      <vt:lpstr>Презентация PowerPoint</vt:lpstr>
      <vt:lpstr>Презентация PowerPoint</vt:lpstr>
      <vt:lpstr>Порівняльні розміри міст України </vt:lpstr>
      <vt:lpstr>Презентация PowerPoint</vt:lpstr>
      <vt:lpstr>Урбанізація </vt:lpstr>
      <vt:lpstr>Територіальний розподіл міст</vt:lpstr>
      <vt:lpstr>Рівні урбанізації</vt:lpstr>
      <vt:lpstr>Відмінності в рівнях урбанізації</vt:lpstr>
      <vt:lpstr>Найбільші міста </vt:lpstr>
      <vt:lpstr>Розподіл найбільших міст </vt:lpstr>
      <vt:lpstr>Світові міста </vt:lpstr>
      <vt:lpstr>Презентация PowerPoint</vt:lpstr>
      <vt:lpstr>Альфа-міста</vt:lpstr>
      <vt:lpstr>Найбільші світові міста </vt:lpstr>
      <vt:lpstr>Київська міська агломерація </vt:lpstr>
      <vt:lpstr>Презентация PowerPoint</vt:lpstr>
      <vt:lpstr>Презентация PowerPoint</vt:lpstr>
      <vt:lpstr>Блакитний банан</vt:lpstr>
      <vt:lpstr>Лос-Анжелес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Урбанізація </dc:title>
  <dc:creator>Aj</dc:creator>
  <cp:lastModifiedBy>Aj</cp:lastModifiedBy>
  <cp:revision>26</cp:revision>
  <dcterms:created xsi:type="dcterms:W3CDTF">2017-04-17T21:26:48Z</dcterms:created>
  <dcterms:modified xsi:type="dcterms:W3CDTF">2020-04-22T22:11:11Z</dcterms:modified>
</cp:coreProperties>
</file>