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57" r:id="rId9"/>
    <p:sldId id="262" r:id="rId10"/>
    <p:sldId id="268" r:id="rId11"/>
    <p:sldId id="271" r:id="rId12"/>
    <p:sldId id="272" r:id="rId13"/>
    <p:sldId id="273" r:id="rId14"/>
    <p:sldId id="270" r:id="rId15"/>
    <p:sldId id="269" r:id="rId16"/>
    <p:sldId id="274" r:id="rId17"/>
    <p:sldId id="275" r:id="rId18"/>
    <p:sldId id="276" r:id="rId19"/>
    <p:sldId id="266" r:id="rId20"/>
    <p:sldId id="26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Населення Євразії. Найбільші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держави Європи та 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Азії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869160"/>
            <a:ext cx="2624336" cy="76964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Бартош Є.М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4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krmap.su/images/g7a/Maps/r_49.jpg"/>
          <p:cNvPicPr>
            <a:picLocks noChangeAspect="1" noChangeArrowheads="1"/>
          </p:cNvPicPr>
          <p:nvPr/>
        </p:nvPicPr>
        <p:blipFill rotWithShape="1">
          <a:blip r:embed="rId2"/>
          <a:srcRect l="36191" t="6967" r="18374" b="42020"/>
          <a:stretch/>
        </p:blipFill>
        <p:spPr bwMode="auto">
          <a:xfrm>
            <a:off x="308413" y="44624"/>
            <a:ext cx="8533252" cy="659566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4624"/>
            <a:ext cx="5904656" cy="43204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Релігійний склад населення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krmap.su/images/g7a/Maps/r_49.jpg"/>
          <p:cNvPicPr>
            <a:picLocks noChangeAspect="1" noChangeArrowheads="1"/>
          </p:cNvPicPr>
          <p:nvPr/>
        </p:nvPicPr>
        <p:blipFill rotWithShape="1">
          <a:blip r:embed="rId2"/>
          <a:srcRect l="48809" t="84610" r="18572"/>
          <a:stretch/>
        </p:blipFill>
        <p:spPr bwMode="auto">
          <a:xfrm>
            <a:off x="308413" y="4702629"/>
            <a:ext cx="2982686" cy="96882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5" name="Picture 2" descr="http://ukrmap.su/images/g7a/Maps/r_49.jpg"/>
          <p:cNvPicPr>
            <a:picLocks noChangeAspect="1" noChangeArrowheads="1"/>
          </p:cNvPicPr>
          <p:nvPr/>
        </p:nvPicPr>
        <p:blipFill rotWithShape="1">
          <a:blip r:embed="rId2"/>
          <a:srcRect t="84610" r="52619"/>
          <a:stretch/>
        </p:blipFill>
        <p:spPr bwMode="auto">
          <a:xfrm>
            <a:off x="308413" y="5671457"/>
            <a:ext cx="4332513" cy="96882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500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Католицизм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Изменился ли католицизм? / Православие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34954"/>
            <a:ext cx="7238853" cy="519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00400" cy="740129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Православ’я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Архітектура Андріївської церкви | Андріївська цер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4767"/>
            <a:ext cx="8784976" cy="57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j\Desktop\ДИСТАНЦІЙНЕ 2\7\Населення Євразії\1000px-World_Eastern_Orthodox_popula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4" t="2099" r="12171" b="63016"/>
          <a:stretch/>
        </p:blipFill>
        <p:spPr bwMode="auto">
          <a:xfrm>
            <a:off x="179512" y="116632"/>
            <a:ext cx="495565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Протестантизм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Вплив філософських ідей Мартіна Лютера на становленн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271"/>
            <a:ext cx="9144000" cy="51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7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08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Іслам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 2070 году ислам станет главной религией в мире - Вокруг Св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4722"/>
            <a:ext cx="7765801" cy="58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Буддизм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6146" name="Picture 2" descr="Буддизм - про что эта религия и в чем ее уникальност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6" y="2492896"/>
            <a:ext cx="8777202" cy="42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Буддизм: древнейшая мировая религия | Благо Дар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Aj\Desktop\ДИСТАНЦІЙНЕ 2\7\Населення Євразії\buddiyskie-mona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9" y="124369"/>
            <a:ext cx="3953343" cy="238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Індуїзм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18) Индуизм - в Индии не только больше миллиарда людей, но 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757120" cy="581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Іудаїзм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✿ღ✿Святое место раздора. Вечная история Стены Плача✿ღ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74363" cy="461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29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7"/>
            <a:ext cx="4186808" cy="3181481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Конфуціанство</a:t>
            </a:r>
            <a:b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Даосизм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Что такое Конфуцианство? Конфуцианство — это… Расписание тренинго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6" y="188641"/>
            <a:ext cx="4054242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Даосизм - что заключает в себе данное учение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6" y="3420129"/>
            <a:ext cx="5475291" cy="259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Даосизм - сокровенное учение о Дао — Магазе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88" y="3420129"/>
            <a:ext cx="3281442" cy="259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08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88776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Політична карта Євразії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j\Desktop\ДИСТАНЦІЙНЕ 2\7\Населення Євразії\r_46_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"/>
          <a:stretch/>
        </p:blipFill>
        <p:spPr bwMode="auto">
          <a:xfrm>
            <a:off x="30967" y="608374"/>
            <a:ext cx="9113033" cy="624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Густота населення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4704"/>
            <a:ext cx="8819342" cy="595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3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44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Найважливіші держави Євразії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j\Desktop\ДИСТАНЦІЙНЕ 2\7\Населення Євразії\1526145858_50p_pr10_z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" b="2782"/>
          <a:stretch/>
        </p:blipFill>
        <p:spPr bwMode="auto">
          <a:xfrm>
            <a:off x="169573" y="1772816"/>
            <a:ext cx="8790318" cy="461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56, вивчити закономірності розміщення населення, найбільші народи, головні риси географії рас та релігій, найбільші країни та їх столиці.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айбільші міста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600200"/>
            <a:ext cx="310668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t="4578" r="2510" b="2254"/>
          <a:stretch/>
        </p:blipFill>
        <p:spPr bwMode="auto">
          <a:xfrm>
            <a:off x="261257" y="1306286"/>
            <a:ext cx="8654144" cy="515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9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9247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Регіони найбільшої густоти населення в Азії</a:t>
            </a:r>
            <a:endParaRPr lang="ru-RU" sz="3200" dirty="0"/>
          </a:p>
        </p:txBody>
      </p:sp>
      <p:pic>
        <p:nvPicPr>
          <p:cNvPr id="19458" name="Picture 2" descr="http://popgun.ru/files/g/151/orig/10874806.jpg"/>
          <p:cNvPicPr>
            <a:picLocks noChangeAspect="1" noChangeArrowheads="1"/>
          </p:cNvPicPr>
          <p:nvPr/>
        </p:nvPicPr>
        <p:blipFill rotWithShape="1">
          <a:blip r:embed="rId2"/>
          <a:srcRect t="4943" b="1993"/>
          <a:stretch/>
        </p:blipFill>
        <p:spPr bwMode="auto">
          <a:xfrm>
            <a:off x="71127" y="1153885"/>
            <a:ext cx="9020943" cy="5540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1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5436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Регіони найбільшої густоти населення в 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Європі</a:t>
            </a:r>
            <a:endParaRPr lang="ru-RU" sz="3200" dirty="0"/>
          </a:p>
        </p:txBody>
      </p:sp>
      <p:pic>
        <p:nvPicPr>
          <p:cNvPr id="25602" name="Picture 2" descr="http://coolreferat.com/ref-0_212720434-114688.coolpic"/>
          <p:cNvPicPr>
            <a:picLocks noChangeAspect="1" noChangeArrowheads="1"/>
          </p:cNvPicPr>
          <p:nvPr/>
        </p:nvPicPr>
        <p:blipFill rotWithShape="1">
          <a:blip r:embed="rId2"/>
          <a:srcRect l="2638" t="2682" r="2248" b="3331"/>
          <a:stretch/>
        </p:blipFill>
        <p:spPr bwMode="auto">
          <a:xfrm>
            <a:off x="539552" y="1143000"/>
            <a:ext cx="8109857" cy="5508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1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Відмінності в густоті населення країн</a:t>
            </a:r>
            <a:endParaRPr lang="ru-RU" sz="3200" dirty="0"/>
          </a:p>
        </p:txBody>
      </p:sp>
      <p:pic>
        <p:nvPicPr>
          <p:cNvPr id="4" name="Picture 2" descr="http://artcriminalist.com/wp-content/uploads/2014/11/%D0%BF%D0%BB%D0%BE%D1%82%D0%BD%D0%BE%D1%81%D1%82%D1%8C.%D0%BD%D0%B0%D1%81%D0%B5%D0%BB%D0%B5%D0%BD%D0%B8%D1%8F.png"/>
          <p:cNvPicPr>
            <a:picLocks noChangeAspect="1" noChangeArrowheads="1"/>
          </p:cNvPicPr>
          <p:nvPr/>
        </p:nvPicPr>
        <p:blipFill rotWithShape="1">
          <a:blip r:embed="rId2"/>
          <a:srcRect l="42441" r="3564" b="33599"/>
          <a:stretch/>
        </p:blipFill>
        <p:spPr bwMode="auto">
          <a:xfrm>
            <a:off x="311628" y="1700808"/>
            <a:ext cx="8622728" cy="4680520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28021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Випишіть найбільші за населенням країни Євразії (з перших 10)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нові населення\кількість\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16734" r="13939" b="11885"/>
          <a:stretch/>
        </p:blipFill>
        <p:spPr bwMode="auto">
          <a:xfrm>
            <a:off x="106191" y="1700808"/>
            <a:ext cx="89029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3297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Народи Євразії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j\Desktop\ДИСТАНЦІЙНЕ 2\7\Населення Євразії\image42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5" y="721614"/>
            <a:ext cx="8755275" cy="601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.jimcdn.com/app/cms/image/transf/none/path/s16925f0d51e7b5d4/image/i6e84618a5f61700c/version/1470379321/image.jpg"/>
          <p:cNvPicPr>
            <a:picLocks noChangeAspect="1" noChangeArrowheads="1"/>
          </p:cNvPicPr>
          <p:nvPr/>
        </p:nvPicPr>
        <p:blipFill rotWithShape="1">
          <a:blip r:embed="rId2"/>
          <a:srcRect l="36737" t="6682" r="15423" b="41073"/>
          <a:stretch/>
        </p:blipFill>
        <p:spPr bwMode="auto">
          <a:xfrm>
            <a:off x="251520" y="180195"/>
            <a:ext cx="8640960" cy="648605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5333"/>
            <a:ext cx="1656184" cy="517363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mage.jimcdn.com/app/cms/image/transf/none/path/s16925f0d51e7b5d4/image/i6e84618a5f61700c/version/1470379321/image.jpg"/>
          <p:cNvPicPr>
            <a:picLocks noChangeAspect="1" noChangeArrowheads="1"/>
          </p:cNvPicPr>
          <p:nvPr/>
        </p:nvPicPr>
        <p:blipFill rotWithShape="1">
          <a:blip r:embed="rId2"/>
          <a:srcRect t="85049" r="63276"/>
          <a:stretch/>
        </p:blipFill>
        <p:spPr bwMode="auto">
          <a:xfrm>
            <a:off x="251521" y="4833267"/>
            <a:ext cx="3240360" cy="90676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5" name="Picture 2" descr="https://image.jimcdn.com/app/cms/image/transf/none/path/s16925f0d51e7b5d4/image/i6e84618a5f61700c/version/1470379321/image.jpg"/>
          <p:cNvPicPr>
            <a:picLocks noChangeAspect="1" noChangeArrowheads="1"/>
          </p:cNvPicPr>
          <p:nvPr/>
        </p:nvPicPr>
        <p:blipFill rotWithShape="1">
          <a:blip r:embed="rId2"/>
          <a:srcRect l="37243" t="85049" r="14360"/>
          <a:stretch/>
        </p:blipFill>
        <p:spPr bwMode="auto">
          <a:xfrm>
            <a:off x="254833" y="5770366"/>
            <a:ext cx="4317167" cy="91670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415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90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Населення Євразії. Найбільші держави Європи та  Азії </vt:lpstr>
      <vt:lpstr>Густота населення</vt:lpstr>
      <vt:lpstr>Найбільші міста </vt:lpstr>
      <vt:lpstr>Регіони найбільшої густоти населення в Азії</vt:lpstr>
      <vt:lpstr>Регіони найбільшої густоти населення в Європі</vt:lpstr>
      <vt:lpstr>Відмінності в густоті населення країн</vt:lpstr>
      <vt:lpstr>Випишіть найбільші за населенням країни Євразії (з перших 10)</vt:lpstr>
      <vt:lpstr>Народи Євразії</vt:lpstr>
      <vt:lpstr>Раси</vt:lpstr>
      <vt:lpstr>Релігійний склад населення</vt:lpstr>
      <vt:lpstr>Католицизм </vt:lpstr>
      <vt:lpstr>Православ’я </vt:lpstr>
      <vt:lpstr>Протестантизм </vt:lpstr>
      <vt:lpstr>Іслам </vt:lpstr>
      <vt:lpstr>Буддизм </vt:lpstr>
      <vt:lpstr>Індуїзм</vt:lpstr>
      <vt:lpstr>Іудаїзм</vt:lpstr>
      <vt:lpstr>Конфуціанство     Даосизм </vt:lpstr>
      <vt:lpstr>Політична карта Євразії</vt:lpstr>
      <vt:lpstr>Найважливіші держави Євразії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</dc:creator>
  <cp:lastModifiedBy>Aj</cp:lastModifiedBy>
  <cp:revision>22</cp:revision>
  <dcterms:created xsi:type="dcterms:W3CDTF">2020-04-23T14:15:12Z</dcterms:created>
  <dcterms:modified xsi:type="dcterms:W3CDTF">2020-04-23T21:22:21Z</dcterms:modified>
</cp:coreProperties>
</file>