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7" r:id="rId5"/>
    <p:sldId id="266" r:id="rId6"/>
    <p:sldId id="264" r:id="rId7"/>
    <p:sldId id="260" r:id="rId8"/>
    <p:sldId id="265" r:id="rId9"/>
    <p:sldId id="263" r:id="rId10"/>
    <p:sldId id="267" r:id="rId11"/>
    <p:sldId id="268" r:id="rId12"/>
    <p:sldId id="269" r:id="rId13"/>
    <p:sldId id="270" r:id="rId14"/>
    <p:sldId id="259" r:id="rId15"/>
    <p:sldId id="272" r:id="rId16"/>
    <p:sldId id="274" r:id="rId17"/>
    <p:sldId id="273" r:id="rId18"/>
    <p:sldId id="275" r:id="rId19"/>
    <p:sldId id="261" r:id="rId20"/>
    <p:sldId id="26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2"/>
          </a:fgClr>
          <a:bgClr>
            <a:srgbClr val="00542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45638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Умови життя на планеті Земля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Вплив на організми чинників живої природи. Пристосування організмів до періодичних змін умов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середовища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661248"/>
            <a:ext cx="3528392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Є.М.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9"/>
            <a:ext cx="7297688" cy="638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107"/>
            <a:ext cx="9186100" cy="220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8827552" cy="27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6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Пристосування?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5" y="188641"/>
            <a:ext cx="4320480" cy="640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5"/>
            <a:ext cx="4392059" cy="292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Пристосування?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35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Пристосування?</a:t>
            </a:r>
            <a:endParaRPr lang="ru-RU" dirty="0"/>
          </a:p>
        </p:txBody>
      </p:sp>
      <p:pic>
        <p:nvPicPr>
          <p:cNvPr id="4098" name="Picture 2" descr="Заєць - опис, види, чим харчується, забарвлення,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4" y="171349"/>
            <a:ext cx="4146308" cy="32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инішні зайці дуже змінили свої повадки”, – | Новини Хмельницьког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8" y="3516068"/>
            <a:ext cx="4143874" cy="31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j\Desktop\ДИСТАНЦІЙНЕ 2\5\pereletnye-pticy-spisok-nazvanija-opisanie-vidy-harakteristika-foto-i-video-2b62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2" y="608814"/>
            <a:ext cx="8610318" cy="50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ерелітні птахи: список, назви, опис, види, характеристика, фото і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Чому птахи відлітають у теплі краї і як дізнаються, куди ї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0" y="235184"/>
            <a:ext cx="8273001" cy="62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j\Desktop\ДИСТАНЦІЙНЕ 2\5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/>
          <a:stretch/>
        </p:blipFill>
        <p:spPr bwMode="auto">
          <a:xfrm>
            <a:off x="467544" y="1124744"/>
            <a:ext cx="8236744" cy="49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Пристосування?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844824"/>
            <a:ext cx="843020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Чинники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неживої та живої природи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b="13931"/>
          <a:stretch/>
        </p:blipFill>
        <p:spPr bwMode="auto">
          <a:xfrm>
            <a:off x="323528" y="2027246"/>
            <a:ext cx="8402089" cy="309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12776"/>
            <a:ext cx="7051543" cy="528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«Чинники середовища життя на планеті Земля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§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«Пристосування організмів до періодичних змін умов середовища»,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терміни, приклади пристосування.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6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Життєві форми рослин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r="1221" b="16033"/>
          <a:stretch/>
        </p:blipFill>
        <p:spPr bwMode="auto">
          <a:xfrm>
            <a:off x="609600" y="2276873"/>
            <a:ext cx="7870371" cy="297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Тіньолюбні                         Тіньовитривалі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ДИСТАНЦІЙНЕ 2\5\чинникисередовища\уио\1f4038403e343e373d30324142323e 5 1a3e404835323d4e3a-1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0" y="1412776"/>
            <a:ext cx="88845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іньолюбність, тіньовитривалість, світлолюбність?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7"/>
          <a:stretch/>
        </p:blipFill>
        <p:spPr bwMode="auto">
          <a:xfrm>
            <a:off x="323528" y="2153816"/>
            <a:ext cx="8561002" cy="279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9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Пристосування тварин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4706" r="3037" b="9796"/>
          <a:stretch/>
        </p:blipFill>
        <p:spPr bwMode="auto">
          <a:xfrm>
            <a:off x="783770" y="1524000"/>
            <a:ext cx="7336973" cy="463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570186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Пристосування до вологи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2" y="2852936"/>
            <a:ext cx="8281526" cy="378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2" y="188640"/>
            <a:ext cx="1944216" cy="257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Пристосування?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80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Умови життя на планеті Земля. Вплив на організми чинників живої природи. Пристосування організмів до періодичних змін умов середовища </vt:lpstr>
      <vt:lpstr>Чинники неживої та живої природи</vt:lpstr>
      <vt:lpstr>Життєві форми рослин </vt:lpstr>
      <vt:lpstr>Тіньолюбні                         Тіньовитривалі </vt:lpstr>
      <vt:lpstr>Тіньолюбність, тіньовитривалість, світлолюбність?</vt:lpstr>
      <vt:lpstr>Презентация PowerPoint</vt:lpstr>
      <vt:lpstr>Пристосування тварин </vt:lpstr>
      <vt:lpstr>Пристосування до вологи </vt:lpstr>
      <vt:lpstr>Пристосування?</vt:lpstr>
      <vt:lpstr>Презентация PowerPoint</vt:lpstr>
      <vt:lpstr>Презентация PowerPoint</vt:lpstr>
      <vt:lpstr>Презентация PowerPoint</vt:lpstr>
      <vt:lpstr>Пристосування?</vt:lpstr>
      <vt:lpstr>Пристосування?</vt:lpstr>
      <vt:lpstr>Пристосування?</vt:lpstr>
      <vt:lpstr>Презентация PowerPoint</vt:lpstr>
      <vt:lpstr>Презентация PowerPoint</vt:lpstr>
      <vt:lpstr>Презентация PowerPoint</vt:lpstr>
      <vt:lpstr>Пристосування?</vt:lpstr>
      <vt:lpstr>Презентация PowerPoint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Умови життя на планеті Земля. Вплив на організми чинників живої природи. Пристосування організмів до періодичних змін умов середовища </dc:title>
  <dc:creator>Aj</dc:creator>
  <cp:lastModifiedBy>Aj</cp:lastModifiedBy>
  <cp:revision>17</cp:revision>
  <dcterms:created xsi:type="dcterms:W3CDTF">2020-04-25T11:39:06Z</dcterms:created>
  <dcterms:modified xsi:type="dcterms:W3CDTF">2020-04-26T21:27:45Z</dcterms:modified>
</cp:coreProperties>
</file>