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4" r:id="rId5"/>
    <p:sldId id="267" r:id="rId6"/>
    <p:sldId id="272" r:id="rId7"/>
    <p:sldId id="269" r:id="rId8"/>
    <p:sldId id="271" r:id="rId9"/>
    <p:sldId id="270" r:id="rId10"/>
    <p:sldId id="268" r:id="rId11"/>
    <p:sldId id="275" r:id="rId12"/>
    <p:sldId id="278" r:id="rId13"/>
    <p:sldId id="277" r:id="rId14"/>
    <p:sldId id="276" r:id="rId15"/>
    <p:sldId id="260" r:id="rId16"/>
    <p:sldId id="263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960439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Властивості ґрунтів. Ґрунтовий покрив, карта ґрунтів. Вплив господарської діяльності людини на ґрунтовий покрив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589240"/>
            <a:ext cx="3272408" cy="48160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Бартош Є.М.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5010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коричневий         червоно-бурий    жервоно-жовтий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Грунты, классификация, свойства"/>
          <p:cNvPicPr>
            <a:picLocks noChangeAspect="1" noChangeArrowheads="1"/>
          </p:cNvPicPr>
          <p:nvPr/>
        </p:nvPicPr>
        <p:blipFill>
          <a:blip r:embed="rId2"/>
          <a:srcRect l="86720" t="980" r="7656" b="3921"/>
          <a:stretch>
            <a:fillRect/>
          </a:stretch>
        </p:blipFill>
        <p:spPr bwMode="auto">
          <a:xfrm>
            <a:off x="6844181" y="1247458"/>
            <a:ext cx="1216278" cy="5119049"/>
          </a:xfrm>
          <a:prstGeom prst="rect">
            <a:avLst/>
          </a:prstGeom>
          <a:noFill/>
        </p:spPr>
      </p:pic>
      <p:pic>
        <p:nvPicPr>
          <p:cNvPr id="5" name="Picture 2" descr="I:\индогрунт\грунт саван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20" r="35296" b="11446"/>
          <a:stretch/>
        </p:blipFill>
        <p:spPr bwMode="auto">
          <a:xfrm>
            <a:off x="3707904" y="1227309"/>
            <a:ext cx="1296144" cy="510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\Desktop\ліси ще є\коричнев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4740"/>
            <a:ext cx="1738599" cy="510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Карта грунтів України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32. Основні типи ґрунтів, закономірності їхнього поширення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1043608" y="1232759"/>
            <a:ext cx="7272808" cy="482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1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Картинки по запросу типи деградації грунті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4247"/>
            <a:ext cx="6768751" cy="6733002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val="3023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1797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Побудуйте логічний ланцюг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Правила роботи з ґрунтом - Agro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9" y="926435"/>
            <a:ext cx="3628596" cy="28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В Україні нарахували 4,4 млн га запечатаних ґрунтів — АГРОПОЛІ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Вплив гумату на ґрунт - Галич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59" y="996761"/>
            <a:ext cx="4104456" cy="27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14363" r="6173" b="6782"/>
          <a:stretch/>
        </p:blipFill>
        <p:spPr bwMode="auto">
          <a:xfrm>
            <a:off x="4582751" y="3982740"/>
            <a:ext cx="4248472" cy="2747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7" y="3922773"/>
            <a:ext cx="3960440" cy="2802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353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Укажіть ознаки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рунтів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j\Desktop\ДИСТАНЦІЙНЕ 2\6\грунт\cobernik-8-geo-1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/>
          <a:stretch/>
        </p:blipFill>
        <p:spPr bwMode="auto">
          <a:xfrm>
            <a:off x="491139" y="1092280"/>
            <a:ext cx="3877883" cy="516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j\Desktop\ДИСТАНЦІЙНЕ 2\6\грунт\geografiya8topyzov-9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b="8230"/>
          <a:stretch/>
        </p:blipFill>
        <p:spPr bwMode="auto">
          <a:xfrm>
            <a:off x="4963886" y="1099853"/>
            <a:ext cx="3712570" cy="516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Визначте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типи ґрунтів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j\Desktop\ДИСТАНЦІЙНЕ 2\6\грунт\image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4" y="2104666"/>
            <a:ext cx="8801133" cy="32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(Ґрунти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терміни,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будову, типи та 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ластивості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ґрунтів.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Складові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рунту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j\Desktop\ДИСТАНЦІЙНЕ 2\6\грунт\1f4038403e343e373d30324142323e 5 1a3e404835323d4e3a-1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3"/>
          <a:stretch/>
        </p:blipFill>
        <p:spPr bwMode="auto">
          <a:xfrm>
            <a:off x="2483768" y="1124744"/>
            <a:ext cx="4104455" cy="36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8633"/>
            <a:ext cx="8200155" cy="193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рунтотвірні чинники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Aj\Desktop\ДИСТАНЦІЙНЕ 2\6\грунт\image0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5160" r="1750" b="3236"/>
          <a:stretch/>
        </p:blipFill>
        <p:spPr bwMode="auto">
          <a:xfrm>
            <a:off x="827584" y="2132856"/>
            <a:ext cx="7056785" cy="292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r="2771"/>
          <a:stretch/>
        </p:blipFill>
        <p:spPr bwMode="auto">
          <a:xfrm>
            <a:off x="562032" y="1556792"/>
            <a:ext cx="806631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7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Ґ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рунтовий профіль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j\Desktop\ДИСТАНЦІЙНЕ 2\6\грунт\Soil_pro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57200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j\Desktop\ДИСТАНЦІЙНЕ 2\6\грунт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8" y="1052736"/>
            <a:ext cx="3228752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6498" y="1556793"/>
            <a:ext cx="2134036" cy="4608512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кріт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жаба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мокриці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4.bp.blogspot.com/-VhjyC6U8_IA/UWGx2DpobZI/AAAAAAAAc4U/aYJGCcAyOVA/s1600/%25D0%2593%25D1%2583%25D0%25BC%25D1%2583%25D1%2581+%25D0%25BF%25D0%25BE%25D1%2587%25D0%25B2%25D1%258B+%25D0%25B8+%25D0%25B5%25D0%25B3%25D0%25BE+%25D1%2581%25D0%25BE%25D0%25B7%25D0%25B4%25D0%25B0%25D1%2582%25D0%25B5%25D0%25BB%25D0%25B8+%25284%2529.jpg"/>
          <p:cNvPicPr>
            <a:picLocks noChangeAspect="1" noChangeArrowheads="1"/>
          </p:cNvPicPr>
          <p:nvPr/>
        </p:nvPicPr>
        <p:blipFill rotWithShape="1">
          <a:blip r:embed="rId2"/>
          <a:srcRect l="3798" t="3731" r="31429" b="6531"/>
          <a:stretch/>
        </p:blipFill>
        <p:spPr bwMode="auto">
          <a:xfrm>
            <a:off x="683568" y="192538"/>
            <a:ext cx="5922930" cy="6130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285637"/>
            <a:ext cx="209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інфузорії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7"/>
            <a:ext cx="8928992" cy="1061759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тундрово-глейовий          підзолистий         дерново-підзолистий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77" y="1336398"/>
            <a:ext cx="1935408" cy="526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1336397"/>
            <a:ext cx="1980316" cy="523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1349414"/>
            <a:ext cx="2054840" cy="523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1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j\Desktop\ДИСТАНЦІЙНЕ 2\6\грунт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58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орнозем     темно-каштановий   каштановий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1794" b="1853"/>
          <a:stretch/>
        </p:blipFill>
        <p:spPr bwMode="auto">
          <a:xfrm>
            <a:off x="467544" y="1785257"/>
            <a:ext cx="2088232" cy="453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1\Desktop\пустелі доп 2\04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2853" r="86857" b="6657"/>
          <a:stretch/>
        </p:blipFill>
        <p:spPr bwMode="auto">
          <a:xfrm>
            <a:off x="3203849" y="1785257"/>
            <a:ext cx="2088231" cy="45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j\Desktop\ДИСТАНЦІЙНЕ 2\6\грунт\614187_15863307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5"/>
          <a:stretch/>
        </p:blipFill>
        <p:spPr bwMode="auto">
          <a:xfrm>
            <a:off x="6444208" y="1785257"/>
            <a:ext cx="1804257" cy="45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66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Властивості ґрунтів. Ґрунтовий покрив, карта ґрунтів. Вплив господарської діяльності людини на ґрунтовий покрив</vt:lpstr>
      <vt:lpstr>Складові ґрунту </vt:lpstr>
      <vt:lpstr>Ґрунтотвірні чинники</vt:lpstr>
      <vt:lpstr>Презентация PowerPoint</vt:lpstr>
      <vt:lpstr>Ґрунтовий профіль </vt:lpstr>
      <vt:lpstr>кріт    жаба    мокриці </vt:lpstr>
      <vt:lpstr>тундрово-глейовий          підзолистий         дерново-підзолистий</vt:lpstr>
      <vt:lpstr>Презентация PowerPoint</vt:lpstr>
      <vt:lpstr>чорнозем     темно-каштановий   каштановий</vt:lpstr>
      <vt:lpstr>коричневий         червоно-бурий    жервоно-жовтий</vt:lpstr>
      <vt:lpstr>Карта грунтів України </vt:lpstr>
      <vt:lpstr>Презентация PowerPoint</vt:lpstr>
      <vt:lpstr>Презентация PowerPoint</vt:lpstr>
      <vt:lpstr>Побудуйте логічний ланцюг</vt:lpstr>
      <vt:lpstr>Укажіть ознаки ґрунтів</vt:lpstr>
      <vt:lpstr>Визначте типи ґрунтів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ґрунтів. Ґрунтовий покрив, карта ґрунтів. Вплив господарської діяльності людини на ґрунтовий покрив</dc:title>
  <dc:creator>Aj</dc:creator>
  <cp:lastModifiedBy>Aj</cp:lastModifiedBy>
  <cp:revision>29</cp:revision>
  <dcterms:created xsi:type="dcterms:W3CDTF">2020-04-28T09:51:46Z</dcterms:created>
  <dcterms:modified xsi:type="dcterms:W3CDTF">2020-04-28T20:24:28Z</dcterms:modified>
</cp:coreProperties>
</file>