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5" r:id="rId5"/>
    <p:sldId id="280" r:id="rId6"/>
    <p:sldId id="275" r:id="rId7"/>
    <p:sldId id="273" r:id="rId8"/>
    <p:sldId id="282" r:id="rId9"/>
    <p:sldId id="281" r:id="rId10"/>
    <p:sldId id="278" r:id="rId11"/>
    <p:sldId id="279" r:id="rId12"/>
    <p:sldId id="274" r:id="rId13"/>
    <p:sldId id="264" r:id="rId14"/>
    <p:sldId id="267" r:id="rId15"/>
    <p:sldId id="277" r:id="rId16"/>
    <p:sldId id="259" r:id="rId17"/>
    <p:sldId id="262" r:id="rId18"/>
    <p:sldId id="266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2"/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168351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Етнічний склад населення. Етноси. Найпоширеніші мовні сім’ї.  Однонаціональні та багатонаціональні країни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445224"/>
            <a:ext cx="3056384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Є.М.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uamodna.com/assets/articles/image/g0milh55/full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2" y="116632"/>
            <a:ext cx="8892480" cy="666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9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j\Desktop\ДИСТАНЦІЙНЕ 2\8\нац\1200px-Altaic_family2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3" r="927" b="28733"/>
          <a:stretch/>
        </p:blipFill>
        <p:spPr bwMode="auto">
          <a:xfrm>
            <a:off x="107504" y="50529"/>
            <a:ext cx="8784976" cy="36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j\Desktop\ДИСТАНЦІЙНЕ 2\8\нац\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62637" r="51670" b="1342"/>
          <a:stretch/>
        </p:blipFill>
        <p:spPr bwMode="auto">
          <a:xfrm>
            <a:off x="3069771" y="3356304"/>
            <a:ext cx="3518454" cy="33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j\Desktop\ДИСТАНЦІЙНЕ 2\8\нац\Uralic_languag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4" y="89857"/>
            <a:ext cx="89289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j\Desktop\ДИСТАНЦІЙНЕ 2\8\нац\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0" t="76332"/>
          <a:stretch/>
        </p:blipFill>
        <p:spPr bwMode="auto">
          <a:xfrm>
            <a:off x="2555776" y="4077072"/>
            <a:ext cx="4510252" cy="26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численніші народи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осіб)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5"/>
            <a:ext cx="7485654" cy="56037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Китайці – 1 170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Хіндустанці – 265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Бенгальці – 225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Американці (США) – 200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Бразильці – 175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Росіяни – 140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Японці – 125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Пенджабці – 115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Біхарці – 115 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Мексиканці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105 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Яванці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105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j\Desktop\ДИСТАНЦІЙНЕ 2\8\нац\OJP5NrqVfBr20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1398"/>
          <a:stretch/>
        </p:blipFill>
        <p:spPr bwMode="auto">
          <a:xfrm>
            <a:off x="177800" y="1628800"/>
            <a:ext cx="88392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Найпоширеніші мови світу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СТРУКТУРА НАСЕЛЕННЯ - НАСЕЛЕННЯ СВІТУ - Загальна економік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Aj\Desktop\ДИСТАНЦІЙНЕ 2\8\нац\E2pEOcQcUTrxL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12387" r="2914" b="4097"/>
          <a:stretch/>
        </p:blipFill>
        <p:spPr bwMode="auto">
          <a:xfrm>
            <a:off x="172009" y="1628800"/>
            <a:ext cx="879520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Офіційні мови світу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t.weblancer.net/download/1379785_935xp.jpg"/>
          <p:cNvPicPr>
            <a:picLocks noChangeAspect="1" noChangeArrowheads="1"/>
          </p:cNvPicPr>
          <p:nvPr/>
        </p:nvPicPr>
        <p:blipFill rotWithShape="1">
          <a:blip r:embed="rId2"/>
          <a:srcRect l="972" t="8403" r="4445" b="14958"/>
          <a:stretch/>
        </p:blipFill>
        <p:spPr bwMode="auto">
          <a:xfrm>
            <a:off x="251520" y="1124744"/>
            <a:ext cx="8648700" cy="527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0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Другі за поширеністю мови в країнах Європи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apinmap.ru/wp-content/uploads/2015/03/2nat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021" y="1052736"/>
            <a:ext cx="6768752" cy="5640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9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s7057.userapi.com/c837134/v837134043/49926/4MPqSPoMk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245666"/>
            <a:ext cx="8496945" cy="635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3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терміни,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класифікацію народів та країн за мовною ознакою.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Стад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ії розвитку етносу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Нації, національності і народи в системі суспільства та суспільни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7" y="1628800"/>
            <a:ext cx="8383805" cy="36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C:\Users\Aj\Desktop\ДИСТАНЦІЙНЕ 2\8\нац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Мовні сім’ї світу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funlib.ru/cimg/2015/122422/05282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11" y="692696"/>
            <a:ext cx="8752037" cy="6025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2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Сино-тибетские язык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Aj\Desktop\ДИСТАНЦІЙНЕ 2\8\нац\Sino-tibetan_langu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72" y="2348880"/>
            <a:ext cx="508274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j\Desktop\ДИСТАНЦІЙНЕ 2\8\нац\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1" t="61641" r="2592" b="24204"/>
          <a:stretch/>
        </p:blipFill>
        <p:spPr bwMode="auto">
          <a:xfrm>
            <a:off x="3790070" y="275726"/>
            <a:ext cx="5122347" cy="18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j\Desktop\ДИСТАНЦІЙНЕ 2\8\нац\pestushko8geog-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4" y="275726"/>
            <a:ext cx="3287871" cy="603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Індоєвропейська мовна сім’я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j\Desktop\ДИСТАНЦІЙНЕ 2\8\нац\indoevropejskaya-semya-yazyko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" b="14803"/>
          <a:stretch/>
        </p:blipFill>
        <p:spPr bwMode="auto">
          <a:xfrm>
            <a:off x="467544" y="1412776"/>
            <a:ext cx="82082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j\Desktop\ДИСТАНЦІЙНЕ 2\8\нац\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879" r="3166" b="38087"/>
          <a:stretch/>
        </p:blipFill>
        <p:spPr bwMode="auto">
          <a:xfrm>
            <a:off x="696686" y="152400"/>
            <a:ext cx="8175171" cy="65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0338"/>
            <a:ext cx="4454428" cy="2908622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Мовні групи Індоєвропейської сімї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Романська група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620687"/>
            <a:ext cx="3816424" cy="79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Германська група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Германські мов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Aj\Desktop\ДИСТАНЦІЙНЕ 2\8\нац\Europe_germanic-languages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8"/>
          <a:stretch/>
        </p:blipFill>
        <p:spPr bwMode="auto">
          <a:xfrm>
            <a:off x="5076056" y="1628800"/>
            <a:ext cx="3898776" cy="49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j\Desktop\ДИСТАНЦІЙНЕ 2\8\нац\1200px-Romance_20c_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12976"/>
            <a:ext cx="4756053" cy="3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Слов’янські мови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upload.wikimedia.org/wikipedia/commons/1/12/%D0%A1%D0%BB%D0%BE%D0%B2%27%D1%8F%D0%BD%D1%81%D1%8C%D0%BA%D1%96_%D0%BC%D0%BE%D0%B2%D0%B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366" y="764704"/>
            <a:ext cx="6460993" cy="5953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97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109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Етнічний склад населення. Етноси. Найпоширеніші мовні сім’ї.  Однонаціональні та багатонаціональні країни</vt:lpstr>
      <vt:lpstr>Стадії розвитку етносу</vt:lpstr>
      <vt:lpstr>Презентация PowerPoint</vt:lpstr>
      <vt:lpstr>Мовні сім’ї світу </vt:lpstr>
      <vt:lpstr>Презентация PowerPoint</vt:lpstr>
      <vt:lpstr>Індоєвропейська мовна сім’я </vt:lpstr>
      <vt:lpstr>Презентация PowerPoint</vt:lpstr>
      <vt:lpstr>Мовні групи Індоєвропейської сімї  Романська група</vt:lpstr>
      <vt:lpstr>Слов’янські мови</vt:lpstr>
      <vt:lpstr>Презентация PowerPoint</vt:lpstr>
      <vt:lpstr>Презентация PowerPoint</vt:lpstr>
      <vt:lpstr>Презентация PowerPoint</vt:lpstr>
      <vt:lpstr>Найчисленніші народи (млн осіб) </vt:lpstr>
      <vt:lpstr>Презентация PowerPoint</vt:lpstr>
      <vt:lpstr>Найпоширеніші мови світу</vt:lpstr>
      <vt:lpstr>Офіційні мови світу</vt:lpstr>
      <vt:lpstr>Другі за поширеністю мови в країнах Європи 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Етнічний склад населення. Етноси. Найпоширеніші мовні сім’ї.  Однонаціональні та багатонаціональні країни</dc:title>
  <dc:creator>Aj</dc:creator>
  <cp:lastModifiedBy>Aj</cp:lastModifiedBy>
  <cp:revision>33</cp:revision>
  <dcterms:created xsi:type="dcterms:W3CDTF">2020-04-25T20:01:24Z</dcterms:created>
  <dcterms:modified xsi:type="dcterms:W3CDTF">2020-05-02T07:38:18Z</dcterms:modified>
</cp:coreProperties>
</file>