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81" r:id="rId5"/>
    <p:sldId id="284" r:id="rId6"/>
    <p:sldId id="282" r:id="rId7"/>
    <p:sldId id="257" r:id="rId8"/>
    <p:sldId id="260" r:id="rId9"/>
    <p:sldId id="271" r:id="rId10"/>
    <p:sldId id="296" r:id="rId11"/>
    <p:sldId id="297" r:id="rId12"/>
    <p:sldId id="298" r:id="rId13"/>
    <p:sldId id="299" r:id="rId14"/>
    <p:sldId id="294" r:id="rId15"/>
    <p:sldId id="289" r:id="rId16"/>
    <p:sldId id="290" r:id="rId17"/>
    <p:sldId id="291" r:id="rId18"/>
    <p:sldId id="292" r:id="rId19"/>
    <p:sldId id="300" r:id="rId20"/>
    <p:sldId id="295" r:id="rId21"/>
    <p:sldId id="264" r:id="rId22"/>
    <p:sldId id="265" r:id="rId23"/>
    <p:sldId id="266" r:id="rId24"/>
    <p:sldId id="287" r:id="rId25"/>
    <p:sldId id="288" r:id="rId26"/>
    <p:sldId id="293" r:id="rId27"/>
    <p:sldId id="30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C000"/>
            </a:gs>
            <a:gs pos="51000">
              <a:srgbClr val="1217AC"/>
            </a:gs>
            <a:gs pos="0">
              <a:schemeClr val="bg2"/>
            </a:gs>
            <a:gs pos="37000">
              <a:srgbClr val="0A128C"/>
            </a:gs>
            <a:gs pos="65000">
              <a:srgbClr val="181CC7"/>
            </a:gs>
            <a:gs pos="82000">
              <a:srgbClr val="FFC000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52327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Національний склад населення України, особливості та регіональні відмінності.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         Етнічні 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групи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877272"/>
            <a:ext cx="4384576" cy="6724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Бартош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Є.М.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78621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Кримські татари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Світ повинен знати більше про кримських татар: brodziansk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8276"/>
            <a:ext cx="4372695" cy="258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Як в Америці святкували День Незалежності України? • Модна Дипломат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80928"/>
            <a:ext cx="5107362" cy="399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рымские татары-переселенцы отметили Хыдырлез на Прикарпатье / ГОРД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619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9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Гагаузи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Одесские гагаузы: православные тюрки с тайной в истории - Одесская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2"/>
          <a:stretch/>
        </p:blipFill>
        <p:spPr bwMode="auto">
          <a:xfrm>
            <a:off x="1602340" y="836712"/>
            <a:ext cx="5453427" cy="592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6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Караїми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1266" name="Picture 2" descr="Люди Писания» караимы - «аборигены» Крым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46" y="692696"/>
            <a:ext cx="5715000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Білоруси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Білоруський Національний Костюм, Народний Жіночий Костюм Білорусі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8" y="1194181"/>
            <a:ext cx="4247864" cy="566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Білоруський Національний Костюм, Народний Жіночий Костюм Білорусів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48136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Угорці </a:t>
            </a:r>
            <a:endParaRPr lang="ru-RU" sz="3200" dirty="0"/>
          </a:p>
        </p:txBody>
      </p:sp>
      <p:pic>
        <p:nvPicPr>
          <p:cNvPr id="4098" name="Picture 2" descr="Заметки о Венгрии. Венгерская национальная одежда. Интересные 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23081"/>
            <a:ext cx="5730942" cy="429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енгерский национальный костюм: лучшие изображения (46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68" y="1723081"/>
            <a:ext cx="2825563" cy="429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Румуни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kor.ill.in.ua/m/610x0/1423161.jpg?v=635361941584522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1" y="801355"/>
            <a:ext cx="8712968" cy="579912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Молдавани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://sommedia.ru/media/uploads/froala_editor/images/b74ca305-2792-4a56-bfef-2bf3d90e58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431"/>
            <a:ext cx="9144000" cy="609256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Поляки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170" name="Picture 2" descr="Національний польський костюм (45 фото): жіночі, дитячі і чоловіч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35" y="1313207"/>
            <a:ext cx="2857499" cy="42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льские народные танцы (часть 5, костюмы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0" y="1313207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Болгари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://ee24.ru/media/articles/uploads/2013/12/13/%D0%91%D0%BE%D0%BB%D0%B3%D0%B0%D1%80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908720"/>
            <a:ext cx="8645264" cy="576639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Євреї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3314" name="Picture 2" descr="Єврейський національний костюм (44 фото): костюми євреїв жіноч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1741"/>
            <a:ext cx="2880320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Єврейський національний костюм (фото): особливості єврейського костю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43" y="1981741"/>
            <a:ext cx="3123917" cy="40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Єврейський національний костюм (44 фото): костюми євреїв жіночі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79" y="1981741"/>
            <a:ext cx="2693031" cy="40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c.pics.livejournal.com/kojemyakin/13959840/317706/317706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7385"/>
            <a:ext cx="9189235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Греки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8194" name="Picture 2" descr="Національний грецький костюм (51 фото): жіночі та чоловічі д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8" y="1874033"/>
            <a:ext cx="3352936" cy="46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История греческого традиционного костюма - Русские Афины | Новост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9"/>
            <a:ext cx="381012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upload.wikimedia.org/wikipedia/commons/0/0b/Nonukrainian2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848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svitppt.com.ua/images/29/28953/960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upload.wikimedia.org/wikipedia/commons/thumb/3/3d/UaThirdNationality.PNG/500px-UaThirdNationali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474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Бойки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vidviday.ua/UserFiles/product/Boyky---23---sajt-578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235872"/>
            <a:ext cx="3888432" cy="538191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026" name="Picture 2" descr="LELEKA NEWS: БОЙКИ – УКРАЇНСЬКИЙ ЕТНОС КАРПАТ І ДОНЕЧЧИ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07072" cy="64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7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Лемки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s://upload.wikimedia.org/wikipedia/commons/1/19/Carpatho-Rusyn_sub-groups_-_Presov_area_Lemkos_%28left_side%29_and_Przemy%C5%9Bl_area_Ukrainians_in_original_goral_folk-costumes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57"/>
            <a:ext cx="8286723" cy="621504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Гуцули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www.ladna-kobieta.com.ua/wp-content/gallery/gycylu/29314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0101"/>
            <a:ext cx="9144000" cy="60579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54, вивчити терміни,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аціональний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населення України, особливості та регіональні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відмінності,   етнічні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Національний склад населення України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age.jimcdn.com/app/cms/image/transf/none/path/s16925f0d51e7b5d4/image/iccb6f551ffd36407/version/1470603678/ima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7971" y="1628800"/>
            <a:ext cx="7344816" cy="4614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2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69" y="188640"/>
            <a:ext cx="8229600" cy="57606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Національні та етнічні меншини в Україні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Населення України та світу ІІІ частина - Сайт geografiamozil2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6824" r="2673" b="2767"/>
          <a:stretch/>
        </p:blipFill>
        <p:spPr bwMode="auto">
          <a:xfrm>
            <a:off x="341797" y="836713"/>
            <a:ext cx="8406667" cy="59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Зміна  національного складу населення України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600200"/>
            <a:ext cx="317869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Aj\Desktop\ДИСТАНЦІЙНЕ 2\8\нац\image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107510" cy="513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01944" cy="108012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Зміна національного складу населення України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8" y="1412776"/>
            <a:ext cx="8875362" cy="524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6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kr.coolreferat.com.ua/nuda/naselennya-ukrayini-kilekiste-i-dinamika-zmin-naselennya-ukray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17" y="116632"/>
            <a:ext cx="875497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Етнічний склад населення в окремих областях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upload.wikimedia.org/wikipedia/commons/thumb/d/df/2001_Ukr_ethno.png/1200px-2001_Ukr_ethn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107" y="836712"/>
            <a:ext cx="8754971" cy="5865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ukrmap.com.ua/u/1/images/713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05" y="476672"/>
            <a:ext cx="8924298" cy="6146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84</Words>
  <Application>Microsoft Office PowerPoint</Application>
  <PresentationFormat>Экран (4:3)</PresentationFormat>
  <Paragraphs>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Національний склад населення України, особливості та регіональні відмінності.           Етнічні групи</vt:lpstr>
      <vt:lpstr>Презентация PowerPoint</vt:lpstr>
      <vt:lpstr>Національний склад населення України </vt:lpstr>
      <vt:lpstr>Національні та етнічні меншини в Україні</vt:lpstr>
      <vt:lpstr>Зміна  національного складу населення України</vt:lpstr>
      <vt:lpstr>Зміна національного складу населення України</vt:lpstr>
      <vt:lpstr>Презентация PowerPoint</vt:lpstr>
      <vt:lpstr>Етнічний склад населення в окремих областях</vt:lpstr>
      <vt:lpstr>Презентация PowerPoint</vt:lpstr>
      <vt:lpstr>Кримські татари</vt:lpstr>
      <vt:lpstr>Гагаузи </vt:lpstr>
      <vt:lpstr>Караїми </vt:lpstr>
      <vt:lpstr>Білоруси </vt:lpstr>
      <vt:lpstr>Угорці </vt:lpstr>
      <vt:lpstr>Румуни </vt:lpstr>
      <vt:lpstr>Молдавани </vt:lpstr>
      <vt:lpstr>Поляки </vt:lpstr>
      <vt:lpstr>Болгари </vt:lpstr>
      <vt:lpstr>Євреї </vt:lpstr>
      <vt:lpstr>Греки </vt:lpstr>
      <vt:lpstr>Презентация PowerPoint</vt:lpstr>
      <vt:lpstr>Презентация PowerPoint</vt:lpstr>
      <vt:lpstr>Презентация PowerPoint</vt:lpstr>
      <vt:lpstr>Бойки </vt:lpstr>
      <vt:lpstr>Лемки </vt:lpstr>
      <vt:lpstr>Гуцули 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склад населення України</dc:title>
  <dc:creator>Aj</dc:creator>
  <cp:lastModifiedBy>Aj</cp:lastModifiedBy>
  <cp:revision>37</cp:revision>
  <dcterms:created xsi:type="dcterms:W3CDTF">2017-04-09T16:53:16Z</dcterms:created>
  <dcterms:modified xsi:type="dcterms:W3CDTF">2020-05-04T18:26:15Z</dcterms:modified>
</cp:coreProperties>
</file>