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63" r:id="rId6"/>
    <p:sldId id="265" r:id="rId7"/>
    <p:sldId id="264" r:id="rId8"/>
    <p:sldId id="269" r:id="rId9"/>
    <p:sldId id="266" r:id="rId10"/>
    <p:sldId id="268" r:id="rId11"/>
    <p:sldId id="261" r:id="rId12"/>
    <p:sldId id="259" r:id="rId13"/>
    <p:sldId id="260" r:id="rId14"/>
    <p:sldId id="274" r:id="rId15"/>
    <p:sldId id="273" r:id="rId16"/>
    <p:sldId id="272" r:id="rId17"/>
    <p:sldId id="276" r:id="rId18"/>
    <p:sldId id="275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4896543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Торгівля як вид послуг. Форми торгівлі. Показники зовнішньої торгівлі.  Обсяги та структура експорту й імпорту. Основні напрями зовнішньоторговельних зв’язків. СОТ. Регіональні зони вільної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торгівлі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5805264"/>
            <a:ext cx="3168352" cy="72008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Бартош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Є.М.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2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Товарна структура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експорту й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імпорту (2016 р.)</a:t>
            </a:r>
            <a:endParaRPr lang="ru-RU" sz="3200" dirty="0"/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5"/>
          <a:stretch/>
        </p:blipFill>
        <p:spPr bwMode="auto">
          <a:xfrm>
            <a:off x="395535" y="1628800"/>
            <a:ext cx="8326045" cy="421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9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Aj\Desktop\ДИСТАНЦІЙНЕ 2\9\торгівля\28872171_1795450483850372_2903484554247492014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24"/>
          <a:stretch/>
        </p:blipFill>
        <p:spPr bwMode="auto">
          <a:xfrm>
            <a:off x="179513" y="55038"/>
            <a:ext cx="6048671" cy="426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j\Desktop\ДИСТАНЦІЙНЕ 2\9\торгівля\28872171_1795450483850372_2903484554247492014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08"/>
          <a:stretch/>
        </p:blipFill>
        <p:spPr bwMode="auto">
          <a:xfrm>
            <a:off x="5004048" y="3573016"/>
            <a:ext cx="4032448" cy="320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30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j\Desktop\ДИСТАНЦІЙНЕ 2\9\торгівля\5c6d4b9a415f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9050"/>
            <a:ext cx="6781800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78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j\Desktop\ДИСТАНЦІЙНЕ 2\9\торгівля\92588-1_uk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882" y="3313"/>
            <a:ext cx="6854687" cy="685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71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Світова організація торгівлі</a:t>
            </a:r>
            <a:endParaRPr lang="ru-RU" sz="3200" dirty="0"/>
          </a:p>
        </p:txBody>
      </p:sp>
      <p:sp>
        <p:nvSpPr>
          <p:cNvPr id="4" name="AutoShape 2" descr="Статус і сфера діяльності. Завдання та цілі СОТ. Принципи CO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9" name="Picture 3" descr="C:\Users\Aj\Desktop\ДИСТАНЦІЙНЕ 2\9\торгівля\unnam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8" b="6654"/>
          <a:stretch/>
        </p:blipFill>
        <p:spPr bwMode="auto">
          <a:xfrm>
            <a:off x="1619672" y="813762"/>
            <a:ext cx="5791898" cy="585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40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Світова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організація торгівлі</a:t>
            </a:r>
          </a:p>
        </p:txBody>
      </p:sp>
      <p:pic>
        <p:nvPicPr>
          <p:cNvPr id="8194" name="Picture 2" descr="WTO | WTO access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0" y="1556792"/>
            <a:ext cx="9146014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78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Україна в СОТ – найбільше суперечок щодо норм торгівлі в нашої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95739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5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Регіональні зони вільної торгівлі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Aj\Desktop\ДИСТАНЦІЙНЕ 2\9\торгівля\450px-Free_Trade_Area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801907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28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676374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Україна і зони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вільної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торгівлі </a:t>
            </a:r>
            <a:endParaRPr lang="ru-RU" sz="3200" dirty="0"/>
          </a:p>
        </p:txBody>
      </p:sp>
      <p:sp>
        <p:nvSpPr>
          <p:cNvPr id="4" name="AutoShape 2" descr="Зона вільної торгівлі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Україна має ЗВТ з 45 країнами - Мінекономрозвитку | Економічна прав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28" y="836712"/>
            <a:ext cx="8293084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8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Домашнє завдання: опрацювати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§ 41-42,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вивчити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форми та показники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зовнішньої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торгівлі, обсяги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структуру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експорту й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імпорту, основні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напрями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зовнішньоторго-вельних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зв’язків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65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торгівлі</a:t>
            </a:r>
            <a:endParaRPr lang="ru-RU" sz="3200" dirty="0"/>
          </a:p>
        </p:txBody>
      </p:sp>
      <p:pic>
        <p:nvPicPr>
          <p:cNvPr id="5122" name="Picture 2" descr="Форми міжнародної торгівл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019800" cy="56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0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торгівлі</a:t>
            </a:r>
            <a:endParaRPr lang="ru-RU" dirty="0"/>
          </a:p>
        </p:txBody>
      </p:sp>
      <p:pic>
        <p:nvPicPr>
          <p:cNvPr id="1026" name="Picture 2" descr="Картинки по запросу мал 174 структура зовнішньої торгівлі товарами та послугами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69875" cy="283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експорту й імпорту</a:t>
            </a:r>
            <a:endParaRPr lang="ru-RU" sz="3200" dirty="0"/>
          </a:p>
        </p:txBody>
      </p:sp>
      <p:pic>
        <p:nvPicPr>
          <p:cNvPr id="2050" name="Picture 2" descr="Картинки по запросу мал 174 структура зовнішньої торгівлі товарами та послугами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320480" cy="535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мал 174 структура зовнішньої торгівлі товарами та послугами Украї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95" y="1124744"/>
            <a:ext cx="4368894" cy="535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51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2002234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Динаміка зовнішньої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торгівлі</a:t>
            </a:r>
            <a:endParaRPr lang="ru-RU" sz="3200" dirty="0"/>
          </a:p>
        </p:txBody>
      </p:sp>
      <p:pic>
        <p:nvPicPr>
          <p:cNvPr id="10242" name="Picture 2" descr="Картинки по запросу мал 174 структура зовнішньої торгівлі товарами та послугами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80" y="3068960"/>
            <a:ext cx="8701286" cy="357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Картинки по запросу мал 174 структура зовнішньої торгівлі товарами та послугами Украї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15" y="116632"/>
            <a:ext cx="2664296" cy="285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12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Основні напрями зовнішньоторговельних зв’язків</a:t>
            </a:r>
            <a:endParaRPr lang="ru-RU" sz="3200" dirty="0"/>
          </a:p>
        </p:txBody>
      </p:sp>
      <p:pic>
        <p:nvPicPr>
          <p:cNvPr id="7170" name="Picture 2" descr="Картинки по запросу мал 174 структура зовнішньої торгівлі товарами та послугами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1" y="1700808"/>
            <a:ext cx="8083548" cy="407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50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Основні торгівельні партнери </a:t>
            </a:r>
            <a:endParaRPr lang="ru-RU" sz="3200" dirty="0"/>
          </a:p>
        </p:txBody>
      </p:sp>
      <p:pic>
        <p:nvPicPr>
          <p:cNvPr id="9218" name="Picture 2" descr="Картинки по запросу мал 174 структура зовнішньої торгівлі товарами та послугами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29784"/>
            <a:ext cx="4242782" cy="474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 мал 174 структура зовнішньої торгівлі товарами та послугами Украї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29784"/>
            <a:ext cx="4411812" cy="474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06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j\Desktop\ДИСТАНЦІЙНЕ 2\9\торгівля\Import_export-Ukra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30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08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Основні торгівельні партнери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78"/>
          <a:stretch/>
        </p:blipFill>
        <p:spPr bwMode="auto">
          <a:xfrm>
            <a:off x="251520" y="1268760"/>
            <a:ext cx="4104456" cy="520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22"/>
          <a:stretch/>
        </p:blipFill>
        <p:spPr bwMode="auto">
          <a:xfrm>
            <a:off x="4788024" y="1268760"/>
            <a:ext cx="4104456" cy="523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48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104</Words>
  <Application>Microsoft Office PowerPoint</Application>
  <PresentationFormat>Экран (4:3)</PresentationFormat>
  <Paragraphs>15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Торгівля як вид послуг. Форми торгівлі. Показники зовнішньої торгівлі.  Обсяги та структура експорту й імпорту. Основні напрями зовнішньоторговельних зв’язків. СОТ. Регіональні зони вільної торгівлі</vt:lpstr>
      <vt:lpstr>Форми торгівлі</vt:lpstr>
      <vt:lpstr>Структура торгівлі</vt:lpstr>
      <vt:lpstr>Структура експорту й імпорту</vt:lpstr>
      <vt:lpstr>Динаміка зовнішньої торгівлі</vt:lpstr>
      <vt:lpstr>Основні напрями зовнішньоторговельних зв’язків</vt:lpstr>
      <vt:lpstr>Основні торгівельні партнери </vt:lpstr>
      <vt:lpstr>Презентация PowerPoint</vt:lpstr>
      <vt:lpstr>Основні торгівельні партнери </vt:lpstr>
      <vt:lpstr>Товарна структура експорту й імпорту (2016 р.)</vt:lpstr>
      <vt:lpstr>Презентация PowerPoint</vt:lpstr>
      <vt:lpstr>Презентация PowerPoint</vt:lpstr>
      <vt:lpstr>Презентация PowerPoint</vt:lpstr>
      <vt:lpstr>Світова організація торгівлі</vt:lpstr>
      <vt:lpstr>Світова організація торгівлі</vt:lpstr>
      <vt:lpstr>Презентация PowerPoint</vt:lpstr>
      <vt:lpstr>Регіональні зони вільної торгівлі </vt:lpstr>
      <vt:lpstr>Україна і зони вільної торгівлі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Торгівля як вид послуг. Форми торгівлі. Показники зовнішньої торгівлі.  Обсяги та структура експорту й імпорту. Основні напрями зовнішньоторговельних зв’язків. СОТ. Регіональні зони вільної торгівлі</dc:title>
  <dc:creator>Aj</dc:creator>
  <cp:lastModifiedBy>Aj</cp:lastModifiedBy>
  <cp:revision>19</cp:revision>
  <dcterms:created xsi:type="dcterms:W3CDTF">2020-05-03T18:28:55Z</dcterms:created>
  <dcterms:modified xsi:type="dcterms:W3CDTF">2020-05-04T18:10:35Z</dcterms:modified>
</cp:coreProperties>
</file>