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5" r:id="rId5"/>
    <p:sldId id="266" r:id="rId6"/>
    <p:sldId id="262" r:id="rId7"/>
    <p:sldId id="258" r:id="rId8"/>
    <p:sldId id="269" r:id="rId9"/>
    <p:sldId id="259" r:id="rId10"/>
    <p:sldId id="267" r:id="rId11"/>
    <p:sldId id="268" r:id="rId12"/>
    <p:sldId id="270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dotGrid">
          <a:fgClr>
            <a:srgbClr val="00206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4968552"/>
          </a:xfrm>
        </p:spPr>
        <p:txBody>
          <a:bodyPr>
            <a:normAutofit/>
          </a:bodyPr>
          <a:lstStyle/>
          <a:p>
            <a:r>
              <a:rPr lang="uk-UA" sz="3600" b="1" dirty="0">
                <a:latin typeface="Times New Roman" pitchFamily="18" charset="0"/>
                <a:cs typeface="Times New Roman" pitchFamily="18" charset="0"/>
              </a:rPr>
              <a:t>Туризм як складник національної економіки, його види. Чинники розвитку туризму в регіоні, країні. Туристична </a:t>
            </a:r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інфраструктура. Основні </a:t>
            </a:r>
            <a:r>
              <a:rPr lang="uk-UA" sz="3600" b="1" dirty="0">
                <a:latin typeface="Times New Roman" pitchFamily="18" charset="0"/>
                <a:cs typeface="Times New Roman" pitchFamily="18" charset="0"/>
              </a:rPr>
              <a:t>туристичні регіони світу. Країни світу з найбільшою кількістю об’єктів Світової спадщини </a:t>
            </a:r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ЮНЕСКО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76056" y="5661248"/>
            <a:ext cx="3520480" cy="600472"/>
          </a:xfrm>
        </p:spPr>
        <p:txBody>
          <a:bodyPr/>
          <a:lstStyle/>
          <a:p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Бартош </a:t>
            </a:r>
            <a:r>
              <a:rPr lang="uk-UA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Є.М</a:t>
            </a:r>
            <a:r>
              <a:rPr lang="uk-UA" dirty="0" smtClean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264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568952" cy="1210146"/>
          </a:xfrm>
        </p:spPr>
        <p:txBody>
          <a:bodyPr>
            <a:normAutofit/>
          </a:bodyPr>
          <a:lstStyle/>
          <a:p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Об’єкти  </a:t>
            </a:r>
            <a:r>
              <a:rPr lang="uk-UA" sz="3600" b="1" dirty="0">
                <a:latin typeface="Times New Roman" pitchFamily="18" charset="0"/>
                <a:cs typeface="Times New Roman" pitchFamily="18" charset="0"/>
              </a:rPr>
              <a:t>Світової спадщини ЮНЕСКО</a:t>
            </a:r>
            <a:endParaRPr lang="ru-RU" sz="3600" dirty="0"/>
          </a:p>
        </p:txBody>
      </p:sp>
      <p:pic>
        <p:nvPicPr>
          <p:cNvPr id="1026" name="Picture 2" descr="Картинки по запросу Країни світу з найбільшою кількістю об’єктів Світової спадщини ЮНЕСКО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09" y="1484784"/>
            <a:ext cx="8607017" cy="5112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75384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Доходи від туризму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Aj\Desktop\ДИСТАНЦІЙНЕ 2\9\Тур\7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360" y="1124744"/>
            <a:ext cx="8258463" cy="5472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13342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b="1" dirty="0">
                <a:latin typeface="Times New Roman" pitchFamily="18" charset="0"/>
                <a:cs typeface="Times New Roman" pitchFamily="18" charset="0"/>
              </a:rPr>
              <a:t>Домашнє завдання: опрацювати 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§ 43, вивчити види та чинники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розвитку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туризму, елементи туристичної інфраструктури, основні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туристичні регіони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світу, країни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світу з найбільшою кількістю об’єктів Світової спадщини ЮНЕСКО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252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Картинки по запросу мал 182 види туризму за рызними ознакам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415" y="260648"/>
            <a:ext cx="8269399" cy="6264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1222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8315" y="274638"/>
            <a:ext cx="8769840" cy="922114"/>
          </a:xfrm>
          <a:solidFill>
            <a:srgbClr val="002060"/>
          </a:solidFill>
        </p:spPr>
        <p:txBody>
          <a:bodyPr>
            <a:noAutofit/>
          </a:bodyPr>
          <a:lstStyle/>
          <a:p>
            <a:r>
              <a:rPr lang="uk-UA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Фактори впливу на розвиток індустрії туризму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 descr="Похожее изображение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00"/>
          <a:stretch/>
        </p:blipFill>
        <p:spPr bwMode="auto">
          <a:xfrm>
            <a:off x="208313" y="1196752"/>
            <a:ext cx="8769841" cy="5014189"/>
          </a:xfrm>
          <a:prstGeom prst="rect">
            <a:avLst/>
          </a:prstGeom>
          <a:solidFill>
            <a:srgbClr val="FFFF00"/>
          </a:solidFill>
          <a:extLst/>
        </p:spPr>
      </p:pic>
    </p:spTree>
    <p:extLst>
      <p:ext uri="{BB962C8B-B14F-4D97-AF65-F5344CB8AC3E}">
        <p14:creationId xmlns:p14="http://schemas.microsoft.com/office/powerpoint/2010/main" val="334918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 descr="Картинки по запросу Чинники розвитку туризму в регіоні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48680"/>
            <a:ext cx="8712968" cy="5665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0810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42" name="Picture 2" descr="Картинки по запросу туристична інфраструктура ц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3" y="36224"/>
            <a:ext cx="6709943" cy="6821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6677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18258"/>
          </a:xfrm>
        </p:spPr>
        <p:txBody>
          <a:bodyPr>
            <a:normAutofit/>
          </a:bodyPr>
          <a:lstStyle/>
          <a:p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Топ-10 країн світу за кількістю міжнародних туристичних відвідувань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Картинки по запросу мал 183 кількість організованих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77" y="2708920"/>
            <a:ext cx="8720767" cy="3316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993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Похожее изображение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053"/>
          <a:stretch/>
        </p:blipFill>
        <p:spPr bwMode="auto">
          <a:xfrm>
            <a:off x="150846" y="332656"/>
            <a:ext cx="8716080" cy="5328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5502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Aj\Desktop\ДИСТАНЦІЙНЕ 2\9\Тур\1200px-Logo_Unesc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206340"/>
            <a:ext cx="8820472" cy="3506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3651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24744"/>
            <a:ext cx="4176464" cy="250629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Кр</a:t>
            </a:r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аїни лідери за кількістю обєктів Світової спадщини ЮНЕСКО (2016 р.) 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6" name="Picture 4" descr="Похожее изображение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89" r="2155" b="9091"/>
          <a:stretch/>
        </p:blipFill>
        <p:spPr bwMode="auto">
          <a:xfrm>
            <a:off x="4499992" y="118497"/>
            <a:ext cx="4400475" cy="6572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utoShape 2" descr="Список об'єктів Світової спадщини ЮНЕСКО в Європі та Північній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5689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104</Words>
  <Application>Microsoft Office PowerPoint</Application>
  <PresentationFormat>Экран (4:3)</PresentationFormat>
  <Paragraphs>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Туризм як складник національної економіки, його види. Чинники розвитку туризму в регіоні, країні. Туристична інфраструктура. Основні туристичні регіони світу. Країни світу з найбільшою кількістю об’єктів Світової спадщини ЮНЕСКО</vt:lpstr>
      <vt:lpstr>Презентация PowerPoint</vt:lpstr>
      <vt:lpstr>Фактори впливу на розвиток індустрії туризму</vt:lpstr>
      <vt:lpstr>Презентация PowerPoint</vt:lpstr>
      <vt:lpstr>Презентация PowerPoint</vt:lpstr>
      <vt:lpstr>Топ-10 країн світу за кількістю міжнародних туристичних відвідувань</vt:lpstr>
      <vt:lpstr>Презентация PowerPoint</vt:lpstr>
      <vt:lpstr>Презентация PowerPoint</vt:lpstr>
      <vt:lpstr>Країни лідери за кількістю обєктів Світової спадщини ЮНЕСКО (2016 р.) </vt:lpstr>
      <vt:lpstr>Об’єкти  Світової спадщини ЮНЕСКО</vt:lpstr>
      <vt:lpstr>Доходи від туризму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Aj</dc:creator>
  <cp:lastModifiedBy>Aj</cp:lastModifiedBy>
  <cp:revision>18</cp:revision>
  <dcterms:created xsi:type="dcterms:W3CDTF">2019-05-01T11:56:38Z</dcterms:created>
  <dcterms:modified xsi:type="dcterms:W3CDTF">2020-05-07T18:28:28Z</dcterms:modified>
</cp:coreProperties>
</file>