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3" r:id="rId5"/>
    <p:sldId id="259" r:id="rId6"/>
    <p:sldId id="274" r:id="rId7"/>
    <p:sldId id="257" r:id="rId8"/>
    <p:sldId id="263" r:id="rId9"/>
    <p:sldId id="265" r:id="rId10"/>
    <p:sldId id="267" r:id="rId11"/>
    <p:sldId id="258" r:id="rId12"/>
    <p:sldId id="260" r:id="rId13"/>
    <p:sldId id="262" r:id="rId14"/>
    <p:sldId id="264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824536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Особливості економіки країн Африки. Сільське та лісове господарство. Добувна промисловість.  Вторинний сектор. Особливості розміщення промислових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центрів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733256"/>
            <a:ext cx="3376464" cy="64807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Бартош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Є.М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277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Лісова промисловість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r="5900"/>
          <a:stretch/>
        </p:blipFill>
        <p:spPr bwMode="auto">
          <a:xfrm>
            <a:off x="259488" y="891915"/>
            <a:ext cx="4778743" cy="553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Деревообрабатывающая промышленность Африки заинтересована 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C:\Users\Aj\Desktop\ДИСТАНЦІЙНЕ 2\10\Африка\Африка 2\1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91915"/>
            <a:ext cx="3805606" cy="253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95557"/>
            <a:ext cx="6503438" cy="437499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Країни-монокультури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585"/>
            <a:ext cx="6120680" cy="320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16661" b="10645"/>
          <a:stretch/>
        </p:blipFill>
        <p:spPr bwMode="auto">
          <a:xfrm>
            <a:off x="125863" y="4092336"/>
            <a:ext cx="6102322" cy="264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46" y="253585"/>
            <a:ext cx="2744189" cy="31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4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5467"/>
            <a:ext cx="8261176" cy="530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1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Африканський автобус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589524" cy="450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9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104" y="260648"/>
            <a:ext cx="5214957" cy="362092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Рівень ініфікації населення африканських країн вірусом СНІД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Нерівномірність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економічного розвитку  субрегіонів Африки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6" y="260648"/>
            <a:ext cx="3265852" cy="34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Особливості економіки країн Африки - Підручник з Географії (рівень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1" y="4005064"/>
            <a:ext cx="8509610" cy="25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9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особливості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 </a:t>
            </a: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Африки, сільського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лісового господарства, добувної промисловості. 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1700808"/>
            <a:ext cx="2717306" cy="208823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Економічна карта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Африки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3" r="1826" b="12612"/>
          <a:stretch/>
        </p:blipFill>
        <p:spPr bwMode="auto">
          <a:xfrm>
            <a:off x="107504" y="260648"/>
            <a:ext cx="5938258" cy="634637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87126" r="61852" b="3561"/>
          <a:stretch/>
        </p:blipFill>
        <p:spPr bwMode="auto">
          <a:xfrm>
            <a:off x="5698664" y="5471458"/>
            <a:ext cx="3246826" cy="115212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4" t="87126" r="2306" b="3461"/>
          <a:stretch/>
        </p:blipFill>
        <p:spPr bwMode="auto">
          <a:xfrm>
            <a:off x="4645010" y="260648"/>
            <a:ext cx="4300480" cy="93610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Ефіопія - батьківщина кави! - WINTERGREEN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16632"/>
            <a:ext cx="4392488" cy="289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Богатство на бобах | Публикации | Вокруг Св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97403"/>
            <a:ext cx="4544738" cy="304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учук - Детский сайт Затее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54" y="369740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Как растет арахис? | Оптом и в розницу арахисовая паста урбеч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99" y="116632"/>
            <a:ext cx="4324552" cy="289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989517"/>
            <a:ext cx="846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Кава                                                                  Арахіс </a:t>
            </a: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акао                                                                 Каучук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Олійна пальма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Харчова нафта: Чи шкідлива пальмова олія і чому через неї гину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62965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3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1916" y="2420888"/>
            <a:ext cx="3042572" cy="1728192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Добувна промисловість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172225"/>
            <a:ext cx="5579664" cy="620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Aj\Desktop\ДИСТАНЦІЙНЕ 2\10\Африка\Африка 2\19085379_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17" y="193320"/>
            <a:ext cx="3275856" cy="18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онфліктні алмази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ак в Сьерра-Леоне моют алмазы (16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39" y="4316881"/>
            <a:ext cx="3262334" cy="20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Гірнича промисловість Демократичної Республіки Конго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Aj\Desktop\ДИСТАНЦІЙНЕ 2\10\Африка\Африка 2\1200px-Wolframite_Mining_in_Kailo2,_D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8680"/>
            <a:ext cx="8812373" cy="585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456384" cy="2938338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Інвестиції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типова схема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просторової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організації господарства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977352" cy="61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3519902" cy="298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економіки Африки, %, 2013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3990"/>
          <a:stretch/>
        </p:blipFill>
        <p:spPr bwMode="auto">
          <a:xfrm>
            <a:off x="499323" y="1412776"/>
            <a:ext cx="8177133" cy="479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4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5" y="124187"/>
            <a:ext cx="3927723" cy="1639927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Економічна карта</a:t>
            </a:r>
            <a:br>
              <a:rPr lang="uk-UA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Африки 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8" y="124187"/>
            <a:ext cx="4759817" cy="65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64115"/>
            <a:ext cx="3855715" cy="489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75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Особливості економіки країн Африки. Сільське та лісове господарство. Добувна промисловість.  Вторинний сектор. Особливості розміщення промислових центрів</vt:lpstr>
      <vt:lpstr>Економічна карта Африки </vt:lpstr>
      <vt:lpstr>Презентация PowerPoint</vt:lpstr>
      <vt:lpstr>Олійна пальма </vt:lpstr>
      <vt:lpstr>Добувна промисловість</vt:lpstr>
      <vt:lpstr>Презентация PowerPoint</vt:lpstr>
      <vt:lpstr>Інвестиції  типова схема просторової організації господарства  </vt:lpstr>
      <vt:lpstr>Структура економіки Африки, %, 2013</vt:lpstr>
      <vt:lpstr>Економічна карта Африки </vt:lpstr>
      <vt:lpstr>Лісова промисловість </vt:lpstr>
      <vt:lpstr>Країни-монокультури </vt:lpstr>
      <vt:lpstr>Транспорт </vt:lpstr>
      <vt:lpstr>Африканський автобус</vt:lpstr>
      <vt:lpstr>Рівень ініфікації населення африканських країн вірусом СНІД  Нерівномірність економічного розвитку  субрегіонів Африки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Бразилія. Розселення. Видобування мінеральних ресурсів. Спеціалізація сільського господарства. Промислові виробництва, що визначають міжнародну спеціалізацію країни. Особливості розвитку третинного сектору. Характерні риси просторової організації</dc:title>
  <dc:creator>Aj</dc:creator>
  <cp:lastModifiedBy>Aj</cp:lastModifiedBy>
  <cp:revision>28</cp:revision>
  <dcterms:created xsi:type="dcterms:W3CDTF">2020-04-26T13:30:11Z</dcterms:created>
  <dcterms:modified xsi:type="dcterms:W3CDTF">2020-05-11T21:22:32Z</dcterms:modified>
</cp:coreProperties>
</file>