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6" r:id="rId4"/>
    <p:sldId id="263" r:id="rId5"/>
    <p:sldId id="262" r:id="rId6"/>
    <p:sldId id="261" r:id="rId7"/>
    <p:sldId id="291" r:id="rId8"/>
    <p:sldId id="294" r:id="rId9"/>
    <p:sldId id="289" r:id="rId10"/>
    <p:sldId id="292" r:id="rId11"/>
    <p:sldId id="29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428604"/>
            <a:ext cx="4429156" cy="2041529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ІV. Планета людей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104467"/>
            <a:ext cx="8072494" cy="2268749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1. Кількість і розміщення населення на Землі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№            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Кількість населення Землі. Розселення населення на Землі, його густота.  Найбільш заселені території земної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кулі</a:t>
            </a:r>
          </a:p>
        </p:txBody>
      </p:sp>
      <p:pic>
        <p:nvPicPr>
          <p:cNvPr id="4" name="Picture 2" descr="http://mtdata.ru/u18/photo4917/20252783035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543962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68144" y="5604048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Бартош Є.М.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Зміна кількості населення України </a:t>
            </a:r>
            <a:endParaRPr lang="ru-RU" sz="3600" dirty="0"/>
          </a:p>
        </p:txBody>
      </p:sp>
      <p:sp>
        <p:nvSpPr>
          <p:cNvPr id="4" name="AutoShape 2" descr="Населення України 2019: чисельність, по містах і област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Aj\Desktop\ДИСТАНЦІЙНЕ 2\8\релігія\sokraschenie-chislennosti-naseleniya-ukra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84784"/>
            <a:ext cx="8640958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59 (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Кількість і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розміщення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населення),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вивчити терміни, кількість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населення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Землі, розселення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населення на Землі, його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густоту, найбільш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заселені території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земної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кулі.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Динаміка зміни чисельності населення світу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8 000 р. до н. е. – 5 млн.</a:t>
            </a:r>
            <a:endParaRPr lang="ru-RU" b="1" dirty="0" smtClean="0"/>
          </a:p>
          <a:p>
            <a:r>
              <a:rPr lang="uk-UA" b="1" dirty="0" smtClean="0"/>
              <a:t> 1 р. – 230 млн.</a:t>
            </a:r>
            <a:endParaRPr lang="ru-RU" b="1" dirty="0" smtClean="0"/>
          </a:p>
          <a:p>
            <a:r>
              <a:rPr lang="uk-UA" b="1" dirty="0" smtClean="0"/>
              <a:t>1650 р. – 500 млн.</a:t>
            </a:r>
            <a:endParaRPr lang="ru-RU" b="1" dirty="0" smtClean="0"/>
          </a:p>
          <a:p>
            <a:r>
              <a:rPr lang="uk-UA" b="1" dirty="0" smtClean="0"/>
              <a:t>1850 р. – 1 млрд.</a:t>
            </a:r>
            <a:endParaRPr lang="ru-RU" b="1" dirty="0" smtClean="0"/>
          </a:p>
          <a:p>
            <a:r>
              <a:rPr lang="uk-UA" b="1" dirty="0" smtClean="0"/>
              <a:t>1900 р. – 1630 млн.</a:t>
            </a:r>
            <a:endParaRPr lang="ru-RU" b="1" dirty="0" smtClean="0"/>
          </a:p>
          <a:p>
            <a:r>
              <a:rPr lang="uk-UA" b="1" dirty="0" smtClean="0"/>
              <a:t>1950 р. – 2,5 млрд.</a:t>
            </a:r>
            <a:endParaRPr lang="ru-RU" b="1" dirty="0" smtClean="0"/>
          </a:p>
          <a:p>
            <a:r>
              <a:rPr lang="uk-UA" b="1" dirty="0" smtClean="0"/>
              <a:t>1975 р. – 4 млрд.</a:t>
            </a:r>
            <a:endParaRPr lang="ru-RU" b="1" dirty="0" smtClean="0"/>
          </a:p>
          <a:p>
            <a:r>
              <a:rPr lang="uk-UA" b="1" dirty="0" smtClean="0"/>
              <a:t>1985 р. – 4845 млн.</a:t>
            </a:r>
            <a:endParaRPr lang="ru-RU" b="1" dirty="0" smtClean="0"/>
          </a:p>
          <a:p>
            <a:r>
              <a:rPr lang="uk-UA" b="1" dirty="0" smtClean="0"/>
              <a:t>1987 р. – 5 млрд.</a:t>
            </a:r>
            <a:endParaRPr lang="ru-RU" b="1" dirty="0" smtClean="0"/>
          </a:p>
          <a:p>
            <a:r>
              <a:rPr lang="uk-UA" b="1" dirty="0" smtClean="0"/>
              <a:t>1999 р. – 6 млрд.</a:t>
            </a:r>
            <a:endParaRPr lang="ru-RU" b="1" dirty="0" smtClean="0"/>
          </a:p>
          <a:p>
            <a:r>
              <a:rPr lang="uk-UA" b="1" dirty="0" smtClean="0"/>
              <a:t>2015 р.  – 7,3 млрд.</a:t>
            </a:r>
            <a:endParaRPr lang="ru-RU" b="1" dirty="0" smtClean="0"/>
          </a:p>
          <a:p>
            <a:r>
              <a:rPr lang="uk-UA" b="1" dirty="0" smtClean="0"/>
              <a:t>2017 р. – 7.4 млрд.</a:t>
            </a:r>
          </a:p>
          <a:p>
            <a:r>
              <a:rPr lang="uk-UA" b="1" dirty="0" smtClean="0"/>
              <a:t>2019 р.  </a:t>
            </a:r>
            <a:r>
              <a:rPr lang="uk-UA" b="1" dirty="0"/>
              <a:t>– </a:t>
            </a:r>
            <a:r>
              <a:rPr lang="uk-UA" b="1" dirty="0" smtClean="0"/>
              <a:t>7.6 </a:t>
            </a:r>
            <a:r>
              <a:rPr lang="uk-UA" b="1" dirty="0"/>
              <a:t>млрд</a:t>
            </a:r>
            <a:r>
              <a:rPr lang="uk-UA" b="1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Щороку населення зростає на 216 тис. чол.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Динаміка зміни чисельності населення світу 1100-2008 р. р.</a:t>
            </a:r>
            <a:endParaRPr lang="ru-RU" dirty="0"/>
          </a:p>
        </p:txBody>
      </p:sp>
      <p:pic>
        <p:nvPicPr>
          <p:cNvPr id="43010" name="Picture 2" descr="http://edufuture.biz/images/a/ab/As184.jpg"/>
          <p:cNvPicPr>
            <a:picLocks noChangeAspect="1" noChangeArrowheads="1"/>
          </p:cNvPicPr>
          <p:nvPr/>
        </p:nvPicPr>
        <p:blipFill>
          <a:blip r:embed="rId2"/>
          <a:srcRect r="76" b="11999"/>
          <a:stretch>
            <a:fillRect/>
          </a:stretch>
        </p:blipFill>
        <p:spPr bwMode="auto">
          <a:xfrm>
            <a:off x="226194" y="2235655"/>
            <a:ext cx="8738294" cy="450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future.biz/images/c/c2/%D0%A0%D0%BE%D0%B7%D0%BC%D0%B8%D1%89%D1%8E%D0%BD%D0%B0%D1%81%D0%B5%D0%BB%D0%B5%D0%BD%D0%BD%D1%8F%D1%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262121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Карта густоти населення світу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01122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Регіони підвищеної густоти населення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dufuture.biz/images/3/31/As185.jpg"/>
          <p:cNvPicPr>
            <a:picLocks noChangeAspect="1" noChangeArrowheads="1"/>
          </p:cNvPicPr>
          <p:nvPr/>
        </p:nvPicPr>
        <p:blipFill>
          <a:blip r:embed="rId2"/>
          <a:srcRect l="3129" t="2331" r="2987" b="7926"/>
          <a:stretch>
            <a:fillRect/>
          </a:stretch>
        </p:blipFill>
        <p:spPr bwMode="auto">
          <a:xfrm>
            <a:off x="285720" y="1357274"/>
            <a:ext cx="857256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olreferat.com/ref-0_212720434-114688.coolpic"/>
          <p:cNvPicPr>
            <a:picLocks noChangeAspect="1" noChangeArrowheads="1"/>
          </p:cNvPicPr>
          <p:nvPr/>
        </p:nvPicPr>
        <p:blipFill>
          <a:blip r:embed="rId2"/>
          <a:srcRect l="2317" t="5618" r="17269" b="2949"/>
          <a:stretch>
            <a:fillRect/>
          </a:stretch>
        </p:blipFill>
        <p:spPr bwMode="auto">
          <a:xfrm>
            <a:off x="142844" y="0"/>
            <a:ext cx="877529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Густота населення України на фоні країн Європи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Карта густоти населення світу</a:t>
            </a:r>
            <a:endParaRPr lang="ru-RU" dirty="0"/>
          </a:p>
        </p:txBody>
      </p:sp>
      <p:pic>
        <p:nvPicPr>
          <p:cNvPr id="24578" name="Picture 2" descr="http://shkolageo.ru/mpakard/%D0%9F%D0%BB%D0%B0%D0%BD+%D1%83%D1%80%D0%BE%D0%BA%D0%B0+%D0%A0%D0%B0%D0%B7%D0%BC%D0%B5%D1%89%D0%B5%D0%BD%D0%B8%D0%B5+%D0%B8+%D0%BF%D0%BB%D0%BE%D1%82%D0%BD%D0%BE%D1%81%D1%82%D1%8C+%D0%BD%D0%B0%D1%81%D0%B5%D0%BB%D0%B5%D0%BD%D0%B8%D1%8F%3A+%D0%B1%D0%BE%D0%BB%D1%8C%D1%88%D0%B8%D0%B5+%D0%BA%D0%BE%D0%BD%D1%82%D1%80%D0%B0%D1%81%D1%82%D1%8B.+%D0%92%D0%BD%D0%B5%D1%88%D0%BD%D0%B8%D0%B5+%D0%BC%D0%B8%D0%B3%D1%80%D0%B0%D1%86%D0%B8%D0%B8+%D0%BD%D0%B0%D1%81%D0%B5%D0%BB%D0%B5%D0%BD%D0%B8%D1%8F%3A+%D0%B8%D0%B7%D0%BC%D0%B5%D0%BD%D0%B5%D0%BD%D0%B8%D1%8F+%D0%B2+%D1%85%D0%B0%D1%80%D0%B0%D0%BA%D1%82%D0%B5%D1%80%D0%B5+%D0%B8+%D0%B3%D0%B5%D0%BE%D0%B3%D1%80%D0%B0%D1%84%D0%B8%D0%B8.+%D0%A2%D1%80%D1%83%D0%B4%D0%BE%D0%B2%D1%8B%D0%B5+%D0%BC%D0%B8%D0%B3%D1%80%D0%B0%D1%86%D0%B8%D0%B8.+%C2%AB%D0%A3%D1%82%D0%B5%D1%87%D0%BA%D0%B0+%D1%83%D0%BC%D0%BE%D0%B2%C2%BBd/img6.jpg"/>
          <p:cNvPicPr>
            <a:picLocks noChangeAspect="1" noChangeArrowheads="1"/>
          </p:cNvPicPr>
          <p:nvPr/>
        </p:nvPicPr>
        <p:blipFill>
          <a:blip r:embed="rId2"/>
          <a:srcRect t="12766" r="1064"/>
          <a:stretch>
            <a:fillRect/>
          </a:stretch>
        </p:blipFill>
        <p:spPr bwMode="auto">
          <a:xfrm>
            <a:off x="323528" y="977493"/>
            <a:ext cx="8568952" cy="5666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Країни з найбільшою кількістю населення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апки папка\КАРАНТИНКИ\8\8 клас\нові населення\кількість\geografiya-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116650" cy="38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4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969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Зміна кількості населення України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10"/>
          <p:cNvPicPr>
            <a:picLocks noChangeAspect="1" noChangeArrowheads="1"/>
          </p:cNvPicPr>
          <p:nvPr/>
        </p:nvPicPr>
        <p:blipFill>
          <a:blip r:embed="rId2"/>
          <a:srcRect l="7544" t="19728" r="6805"/>
          <a:stretch>
            <a:fillRect/>
          </a:stretch>
        </p:blipFill>
        <p:spPr bwMode="auto">
          <a:xfrm>
            <a:off x="251520" y="1071547"/>
            <a:ext cx="8640960" cy="546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118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РОЗДІЛ ІV. Планета людей</vt:lpstr>
      <vt:lpstr>Динаміка зміни чисельності населення світу</vt:lpstr>
      <vt:lpstr>Динаміка зміни чисельності населення світу 1100-2008 р. р.</vt:lpstr>
      <vt:lpstr>Карта густоти населення світу</vt:lpstr>
      <vt:lpstr>Регіони підвищеної густоти населення </vt:lpstr>
      <vt:lpstr>Густота населення України на фоні країн Європи </vt:lpstr>
      <vt:lpstr>Карта густоти населення світу</vt:lpstr>
      <vt:lpstr>Країни з найбільшою кількістю населення</vt:lpstr>
      <vt:lpstr>Зміна кількості населення України </vt:lpstr>
      <vt:lpstr>Зміна кількості населення України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Населення світу</dc:title>
  <dc:creator>Aj</dc:creator>
  <cp:lastModifiedBy>Aj</cp:lastModifiedBy>
  <cp:revision>42</cp:revision>
  <dcterms:created xsi:type="dcterms:W3CDTF">2017-05-08T10:38:30Z</dcterms:created>
  <dcterms:modified xsi:type="dcterms:W3CDTF">2020-05-13T20:05:09Z</dcterms:modified>
</cp:coreProperties>
</file>