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70" r:id="rId11"/>
    <p:sldId id="267" r:id="rId12"/>
    <p:sldId id="268" r:id="rId13"/>
    <p:sldId id="272" r:id="rId14"/>
    <p:sldId id="271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E7CF8-CD35-4E86-8486-3B57C5C0D2B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175BF-36ED-4176-9960-F9BC79075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7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7E13-C766-45E6-8BE8-83B2B46DBF2C}" type="datetime1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3BA8-334B-482A-987C-1BB4485A5F65}" type="datetime1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5809-E68D-4159-AC3D-0122F9F724BB}" type="datetime1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1F84-B30F-47E0-8DE0-D26976D6FEA5}" type="datetime1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698-0057-4DBC-AED5-417486738473}" type="datetime1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277-9C83-4E0A-B389-27AFA9AC2727}" type="datetime1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D06E-3BB5-4A18-B2A6-9C756E023542}" type="datetime1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9A36-A0F8-41D4-818B-6E6E09712259}" type="datetime1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F47E-CAB5-4E88-9481-EC842CF489DA}" type="datetime1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9E28-A21E-435C-9AB4-59A9FC053A67}" type="datetime1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9726-0CB0-4957-A619-3342825C75CD}" type="datetime1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E73C-0F1A-4996-832A-F0EFB6AB65ED}" type="datetime1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Взаємозв’язки між організмами. Співіснування організмів. Угруповання організмів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3128392" cy="72008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Є.М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Взаємозв'язки між організмами у природі, екосистеми » Народна Осві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95566" cy="62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Рослинне угруповання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Рослинні угруповання » Народна Осв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8"/>
          <a:stretch/>
        </p:blipFill>
        <p:spPr bwMode="auto">
          <a:xfrm>
            <a:off x="323528" y="1844823"/>
            <a:ext cx="8526266" cy="37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Яруси рослин у л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ісі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Надорганізмові біологічні системи. Екосистема. Різноманітність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1"/>
          <a:stretch/>
        </p:blipFill>
        <p:spPr bwMode="auto">
          <a:xfrm>
            <a:off x="395535" y="2132857"/>
            <a:ext cx="8027225" cy="33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3074" name="Picture 2" descr="C:\Users\Aj\Desktop\ДИСТАНЦІЙНЕ 2\5\взаєм\biologia-7-sobol-ukr-3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5"/>
          <a:stretch/>
        </p:blipFill>
        <p:spPr bwMode="auto">
          <a:xfrm>
            <a:off x="1475656" y="343057"/>
            <a:ext cx="6102100" cy="21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j\Desktop\ДИСТАНЦІЙНЕ 2\5\взаєм\symbioz-hrybiv-372x264.jpg.pagespeed.ce.38uIXE_5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98" y="2656781"/>
            <a:ext cx="5544616" cy="39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Симбіоз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2050" name="Picture 2" descr="C:\Users\Aj\Desktop\ДИСТАНЦІЙНЕ 2\5\взаєм\simbioz-mezhdu-zhivymi-organizmami-9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47750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Симбіоз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1026" name="Picture 2" descr="C:\Users\Aj\Desktop\ДИСТАНЦІЙНЕ 2\5\взаєм\image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319088"/>
            <a:ext cx="4619625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43 «Взаємозв’язки між організмами. Співіснування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угруповання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організмів», вивчити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взаємозв’язків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організмами, співіснування організмів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2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Взаємозв’язки між організмами</a:t>
            </a:r>
            <a:endParaRPr lang="ru-RU" sz="3600" dirty="0"/>
          </a:p>
        </p:txBody>
      </p:sp>
      <p:pic>
        <p:nvPicPr>
          <p:cNvPr id="1026" name="Picture 2" descr="Взаємозв'язки між організмами у природі, екосистеми » Народна Осв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8"/>
          <a:stretch/>
        </p:blipFill>
        <p:spPr bwMode="auto">
          <a:xfrm>
            <a:off x="161660" y="1340768"/>
            <a:ext cx="8562975" cy="51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Харчові зв'язки. Потоки енергії в екосистемах. Продуктивніс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9030"/>
            <a:ext cx="3148988" cy="62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заємозв'язки між організмами у природі 👍, Науковий портал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/>
          <a:stretch/>
        </p:blipFill>
        <p:spPr bwMode="auto">
          <a:xfrm>
            <a:off x="5291433" y="239031"/>
            <a:ext cx="3385023" cy="637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Взаємозв’язки між організмами</a:t>
            </a:r>
            <a:endParaRPr lang="ru-RU" dirty="0"/>
          </a:p>
        </p:txBody>
      </p:sp>
      <p:pic>
        <p:nvPicPr>
          <p:cNvPr id="5122" name="Picture 2" descr="Почвенные бактерии (гниения, брожения, азотфиксирующие) — уро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268761"/>
            <a:ext cx="6912769" cy="520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Взаємозв’язки між організмами</a:t>
            </a:r>
            <a:endParaRPr lang="ru-RU" dirty="0"/>
          </a:p>
        </p:txBody>
      </p:sp>
      <p:pic>
        <p:nvPicPr>
          <p:cNvPr id="4098" name="Picture 2" descr="Організми та чинники живої природи » mozok.cli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7"/>
          <a:stretch/>
        </p:blipFill>
        <p:spPr bwMode="auto">
          <a:xfrm>
            <a:off x="395536" y="1628800"/>
            <a:ext cx="8232849" cy="42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Біологія » Архив сайта » Середовище життя організмів і йог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38" y="4869025"/>
            <a:ext cx="48768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Харчові зв'язки/ Потоки енергії в екосистемах | Тест з біології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38" y="476672"/>
            <a:ext cx="47625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Екологічна Гра &quot;Харчовий ланцюжок&quot; - РЛП «Приінгульський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20880" cy="58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Взаємозв’язки між організмами</a:t>
            </a:r>
            <a:endParaRPr lang="ru-RU" dirty="0"/>
          </a:p>
        </p:txBody>
      </p:sp>
      <p:pic>
        <p:nvPicPr>
          <p:cNvPr id="8194" name="Picture 2" descr="Collection &quot;пищевые цепочки в природе&quot; of the user Айсулу A.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62975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Взаємозв’язки між організмами</a:t>
            </a:r>
            <a:endParaRPr lang="ru-RU" dirty="0"/>
          </a:p>
        </p:txBody>
      </p:sp>
      <p:pic>
        <p:nvPicPr>
          <p:cNvPr id="9218" name="Picture 2" descr="Пищевые цепи и пищевые сети: в чем разниц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8083"/>
            <a:ext cx="8712304" cy="41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73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Взаємозв’язки між організмами. Співіснування організмів. Угруповання організмів</vt:lpstr>
      <vt:lpstr>Взаємозв’язки між організмами</vt:lpstr>
      <vt:lpstr>Презентация PowerPoint</vt:lpstr>
      <vt:lpstr>Взаємозв’язки між організмами</vt:lpstr>
      <vt:lpstr>Взаємозв’язки між організмами</vt:lpstr>
      <vt:lpstr>Презентация PowerPoint</vt:lpstr>
      <vt:lpstr>Презентация PowerPoint</vt:lpstr>
      <vt:lpstr>Взаємозв’язки між організмами</vt:lpstr>
      <vt:lpstr>Взаємозв’язки між організмами</vt:lpstr>
      <vt:lpstr>Презентация PowerPoint</vt:lpstr>
      <vt:lpstr>Рослинне угруповання </vt:lpstr>
      <vt:lpstr>Яруси рослин у лісі</vt:lpstr>
      <vt:lpstr>Презентация PowerPoint</vt:lpstr>
      <vt:lpstr>Симбіоз </vt:lpstr>
      <vt:lpstr>Презентация PowerPoint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Взаємозв’язки між організмами. Співіснування організмів. Угруповання організмів</dc:title>
  <dc:creator>Aj</dc:creator>
  <cp:lastModifiedBy>Aj</cp:lastModifiedBy>
  <cp:revision>12</cp:revision>
  <dcterms:created xsi:type="dcterms:W3CDTF">2020-05-13T18:19:03Z</dcterms:created>
  <dcterms:modified xsi:type="dcterms:W3CDTF">2020-05-13T21:01:40Z</dcterms:modified>
</cp:coreProperties>
</file>