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4" r:id="rId5"/>
    <p:sldId id="266" r:id="rId6"/>
    <p:sldId id="263" r:id="rId7"/>
    <p:sldId id="262" r:id="rId8"/>
    <p:sldId id="258" r:id="rId9"/>
    <p:sldId id="268" r:id="rId10"/>
    <p:sldId id="269" r:id="rId11"/>
    <p:sldId id="265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1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4752527"/>
          </a:xfrm>
        </p:spPr>
        <p:txBody>
          <a:bodyPr>
            <a:norm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Наукова діяльність. Освіта. Охорона здоров’я. Роль науки й освіти в суспільстві.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Форми просторової організації наукових досліджень та освіти: технополіси, технопарки. Найвідоміші наукові центри у світі та Україні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5661248"/>
            <a:ext cx="2808312" cy="57606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Бартош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Є.М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Кремнієва долина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" r="2093" b="4934"/>
          <a:stretch/>
        </p:blipFill>
        <p:spPr bwMode="auto">
          <a:xfrm>
            <a:off x="107504" y="3573016"/>
            <a:ext cx="8815315" cy="292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49"/>
          <a:stretch/>
        </p:blipFill>
        <p:spPr bwMode="auto">
          <a:xfrm>
            <a:off x="107504" y="1145969"/>
            <a:ext cx="5040560" cy="206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3474" b="6612"/>
          <a:stretch/>
        </p:blipFill>
        <p:spPr bwMode="auto">
          <a:xfrm>
            <a:off x="5248953" y="1145970"/>
            <a:ext cx="3691803" cy="206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31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Країни-лідери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 кількістю патентних заявок (2014)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загальна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на 1 млн населення</a:t>
            </a:r>
            <a:r>
              <a:rPr lang="uk-UA" sz="2400" dirty="0" smtClean="0"/>
              <a:t> </a:t>
            </a:r>
            <a:endParaRPr lang="ru-R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09"/>
          <a:stretch/>
        </p:blipFill>
        <p:spPr bwMode="auto">
          <a:xfrm>
            <a:off x="224805" y="1772816"/>
            <a:ext cx="863797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1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0" y="1412776"/>
            <a:ext cx="8221286" cy="414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2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Домашнє завдання: опрацювати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§ 45,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вивчити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особливості наукової діяльності, освіти, охорони здоров’я, роль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науки й освіти в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суспільстві, форми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просторової організації наукових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досліджень.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542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освіти України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9"/>
          <a:stretch/>
        </p:blipFill>
        <p:spPr bwMode="auto">
          <a:xfrm>
            <a:off x="2184783" y="1143093"/>
            <a:ext cx="4784306" cy="534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8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Роль освіти й науки 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7"/>
          <a:stretch/>
        </p:blipFill>
        <p:spPr bwMode="auto">
          <a:xfrm>
            <a:off x="381964" y="1556792"/>
            <a:ext cx="843238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54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Витрати країн на науково-дослідні та кострукторські роботи (2014 р.)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31"/>
          <a:stretch/>
        </p:blipFill>
        <p:spPr bwMode="auto">
          <a:xfrm>
            <a:off x="1691680" y="1340768"/>
            <a:ext cx="6192688" cy="5171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9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2000"/>
            <a:ext cx="8220260" cy="3951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95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Рейтинг навчальних закладів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352928" cy="359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5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6975537" cy="6401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5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Технопарки України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266269" cy="572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1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274638"/>
            <a:ext cx="2952328" cy="488255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Технопарки та технополіси Європи</a:t>
            </a:r>
            <a:endParaRPr lang="ru-RU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32656"/>
            <a:ext cx="5257125" cy="607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46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78</Words>
  <Application>Microsoft Office PowerPoint</Application>
  <PresentationFormat>Экран (4:3)</PresentationFormat>
  <Paragraphs>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Наукова діяльність. Освіта. Охорона здоров’я. Роль науки й освіти в суспільстві. Форми просторової організації наукових досліджень та освіти: технополіси, технопарки. Найвідоміші наукові центри у світі та Україні</vt:lpstr>
      <vt:lpstr>Структура освіти України</vt:lpstr>
      <vt:lpstr>Роль освіти й науки </vt:lpstr>
      <vt:lpstr>Витрати країн на науково-дослідні та кострукторські роботи (2014 р.)</vt:lpstr>
      <vt:lpstr>Презентация PowerPoint</vt:lpstr>
      <vt:lpstr>Рейтинг навчальних закладів</vt:lpstr>
      <vt:lpstr>Презентация PowerPoint</vt:lpstr>
      <vt:lpstr>Технопарки України</vt:lpstr>
      <vt:lpstr>Технопарки та технополіси Європи</vt:lpstr>
      <vt:lpstr>Кремнієва долина</vt:lpstr>
      <vt:lpstr>Країни-лідери за кількістю патентних заявок (2014)  загальна                              на 1 млн населення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Наукова діяльність. Освіта. Охорона здоров’я. Роль науки й освіти в суспільстві. Форми просторової організації наукових досліджень та освіти: технополіси, технопарки. Найвідоміші наукові центри у світі та Україні</dc:title>
  <dc:creator>Aj</dc:creator>
  <cp:lastModifiedBy>Aj</cp:lastModifiedBy>
  <cp:revision>9</cp:revision>
  <dcterms:created xsi:type="dcterms:W3CDTF">2020-05-18T17:04:31Z</dcterms:created>
  <dcterms:modified xsi:type="dcterms:W3CDTF">2020-05-18T18:17:26Z</dcterms:modified>
</cp:coreProperties>
</file>