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58" r:id="rId5"/>
    <p:sldId id="264" r:id="rId6"/>
    <p:sldId id="261" r:id="rId7"/>
    <p:sldId id="257" r:id="rId8"/>
    <p:sldId id="263" r:id="rId9"/>
    <p:sldId id="265" r:id="rId10"/>
    <p:sldId id="259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029C-8296-4EC3-9001-FB9C10AA0F7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5846-F260-486F-B057-8B542AE33A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29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029C-8296-4EC3-9001-FB9C10AA0F7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5846-F260-486F-B057-8B542AE33A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644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029C-8296-4EC3-9001-FB9C10AA0F7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5846-F260-486F-B057-8B542AE33A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62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029C-8296-4EC3-9001-FB9C10AA0F7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5846-F260-486F-B057-8B542AE33A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367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029C-8296-4EC3-9001-FB9C10AA0F7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5846-F260-486F-B057-8B542AE33A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72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029C-8296-4EC3-9001-FB9C10AA0F7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5846-F260-486F-B057-8B542AE33A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896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029C-8296-4EC3-9001-FB9C10AA0F7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5846-F260-486F-B057-8B542AE33A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77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029C-8296-4EC3-9001-FB9C10AA0F7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5846-F260-486F-B057-8B542AE33A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5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029C-8296-4EC3-9001-FB9C10AA0F7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5846-F260-486F-B057-8B542AE33A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69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029C-8296-4EC3-9001-FB9C10AA0F7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5846-F260-486F-B057-8B542AE33A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68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029C-8296-4EC3-9001-FB9C10AA0F7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5846-F260-486F-B057-8B542AE33A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7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trellis">
          <a:fgClr>
            <a:schemeClr val="accent1"/>
          </a:fgClr>
          <a:bgClr>
            <a:srgbClr val="92D05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7029C-8296-4EC3-9001-FB9C10AA0F7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5846-F260-486F-B057-8B542AE33A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0248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9"/>
            <a:ext cx="8352928" cy="4896544"/>
          </a:xfrm>
        </p:spPr>
        <p:txBody>
          <a:bodyPr>
            <a:normAutofit/>
          </a:bodyPr>
          <a:lstStyle/>
          <a:p>
            <a:r>
              <a:rPr lang="uk-UA" sz="3100" b="1" dirty="0">
                <a:latin typeface="Times New Roman" pitchFamily="18" charset="0"/>
                <a:cs typeface="Times New Roman" pitchFamily="18" charset="0"/>
              </a:rPr>
              <a:t>Фінансові послуги. Комп’ютерне програмування. Світові центри банківсько-фінансової діяльності. Вплив глобалізації. Країни-офшори. Особливості розміщення фінансових установ в Україні. Аутсорсинг, його переваги  й недоліки. ІТ-аутсорсинг. Комп'ютерне програмування, консультування. Країни-лідери на світовому ринку комп’ютерного </a:t>
            </a:r>
            <a:r>
              <a:rPr lang="uk-UA" sz="3100" b="1" dirty="0" smtClean="0">
                <a:latin typeface="Times New Roman" pitchFamily="18" charset="0"/>
                <a:cs typeface="Times New Roman" pitchFamily="18" charset="0"/>
              </a:rPr>
              <a:t>програмування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5517232"/>
            <a:ext cx="4528592" cy="96051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Бартош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Є.М.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90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274638"/>
            <a:ext cx="4546848" cy="2506290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Країни-офшори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230290"/>
            <a:ext cx="5391278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7019"/>
            <a:ext cx="3024336" cy="6445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448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Країни-офшори</a:t>
            </a:r>
            <a:endParaRPr lang="ru-RU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8" y="2132856"/>
            <a:ext cx="8617305" cy="4429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068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11" y="260648"/>
            <a:ext cx="8855853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927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Домашнє завдання: 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опрацювати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§ 45, вивчити особливості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фінансових послуг та комп’ютерного програмування, світові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центри банківсько-фінансової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діяльності, країни-офшори, аутсорсинг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, його переваги  й недоліки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72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9228"/>
            <a:ext cx="5976664" cy="626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727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15"/>
          <a:stretch/>
        </p:blipFill>
        <p:spPr bwMode="auto">
          <a:xfrm>
            <a:off x="483914" y="548680"/>
            <a:ext cx="8261282" cy="560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593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8696823" cy="2629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18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68"/>
          <a:stretch/>
        </p:blipFill>
        <p:spPr bwMode="auto">
          <a:xfrm>
            <a:off x="395536" y="1556792"/>
            <a:ext cx="8340792" cy="4082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662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4664"/>
            <a:ext cx="6436769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299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5577" cy="647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132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7323456" cy="6135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684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5934"/>
            <a:ext cx="8136904" cy="1684874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Кількість світових фінансових центрів                     у рейтингу їх конкурентоспроможності                   за регіонами світу (2017 р.)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26"/>
          <a:stretch/>
        </p:blipFill>
        <p:spPr bwMode="auto">
          <a:xfrm>
            <a:off x="323528" y="1700808"/>
            <a:ext cx="3456384" cy="4983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208" b="7881"/>
          <a:stretch/>
        </p:blipFill>
        <p:spPr bwMode="auto">
          <a:xfrm>
            <a:off x="3908649" y="2150833"/>
            <a:ext cx="4963346" cy="4544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49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92</Words>
  <Application>Microsoft Office PowerPoint</Application>
  <PresentationFormat>Экран (4:3)</PresentationFormat>
  <Paragraphs>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Фінансові послуги. Комп’ютерне програмування. Світові центри банківсько-фінансової діяльності. Вплив глобалізації. Країни-офшори. Особливості розміщення фінансових установ в Україні. Аутсорсинг, його переваги  й недоліки. ІТ-аутсорсинг. Комп'ютерне програмування, консультування. Країни-лідери на світовому ринку комп’ютерного програмування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Кількість світових фінансових центрів                     у рейтингу їх конкурентоспроможності                   за регіонами світу (2017 р.)</vt:lpstr>
      <vt:lpstr>Країни-офшори</vt:lpstr>
      <vt:lpstr>Країни-офшори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Фінансові послуги. Комп’ютерне програмування. Світові центри банківсько-фінансової діяльності. Вплив глобалізації. Країни-офшори. Особливості розміщення фінансових установ в Україні. Аутсорсинг, його переваги  й недоліки. ІТ-аутсорсинг. Комп'ютерне програмування, консультування. Країни-лідери на світовому ринку комп’ютерного програмування.</dc:title>
  <dc:creator>Aj</dc:creator>
  <cp:lastModifiedBy>Aj</cp:lastModifiedBy>
  <cp:revision>10</cp:revision>
  <dcterms:created xsi:type="dcterms:W3CDTF">2020-05-18T17:49:52Z</dcterms:created>
  <dcterms:modified xsi:type="dcterms:W3CDTF">2020-05-18T18:46:12Z</dcterms:modified>
</cp:coreProperties>
</file>