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3" r:id="rId3"/>
    <p:sldId id="280" r:id="rId4"/>
    <p:sldId id="281" r:id="rId5"/>
    <p:sldId id="264" r:id="rId6"/>
    <p:sldId id="279" r:id="rId7"/>
    <p:sldId id="265" r:id="rId8"/>
    <p:sldId id="258" r:id="rId9"/>
    <p:sldId id="301" r:id="rId10"/>
    <p:sldId id="285" r:id="rId11"/>
    <p:sldId id="286" r:id="rId12"/>
    <p:sldId id="287" r:id="rId13"/>
    <p:sldId id="288" r:id="rId14"/>
    <p:sldId id="289" r:id="rId15"/>
    <p:sldId id="290" r:id="rId16"/>
    <p:sldId id="293" r:id="rId17"/>
    <p:sldId id="299" r:id="rId18"/>
    <p:sldId id="295" r:id="rId19"/>
    <p:sldId id="296" r:id="rId20"/>
    <p:sldId id="297" r:id="rId21"/>
    <p:sldId id="298" r:id="rId22"/>
    <p:sldId id="300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428604"/>
            <a:ext cx="4429156" cy="2041529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ІV. Планета людей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8358246" cy="2664296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1. Кількість і розміщення населення на Землі.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№            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Людські раси. Дослідження М.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Миклухо-Маклая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Найчисельніші народи світу</a:t>
            </a:r>
          </a:p>
        </p:txBody>
      </p:sp>
      <p:pic>
        <p:nvPicPr>
          <p:cNvPr id="4" name="Picture 2" descr="http://mtdata.ru/u18/photo4917/20252783035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543962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6124654"/>
            <a:ext cx="199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Є.М.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Україна                        Росія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. Похожи по стилю и украинские национальные костюмы. Кстати, сегодня женские национальные платья снова вошли в моду и пользуются большим успехом, о чем свидетельствуют некоторые сайты, например, dibrova.com.ua/women/platya/. Как видите, национальная мода вполне вписывается в современный мир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38280"/>
            <a:ext cx="3643338" cy="5311474"/>
          </a:xfrm>
          <a:prstGeom prst="rect">
            <a:avLst/>
          </a:prstGeom>
          <a:noFill/>
        </p:spPr>
      </p:pic>
      <p:pic>
        <p:nvPicPr>
          <p:cNvPr id="1028" name="Picture 4" descr="1. Российская национальная одежда сочетала в себе красоту и функциональность. Она должна быть свободной. Более богатые варианты, которые носили бояре, были подбиты мехами. "/>
          <p:cNvPicPr>
            <a:picLocks noChangeAspect="1" noChangeArrowheads="1"/>
          </p:cNvPicPr>
          <p:nvPr/>
        </p:nvPicPr>
        <p:blipFill>
          <a:blip r:embed="rId3"/>
          <a:srcRect l="48684" t="692"/>
          <a:stretch>
            <a:fillRect/>
          </a:stretch>
        </p:blipFill>
        <p:spPr bwMode="auto">
          <a:xfrm>
            <a:off x="4786314" y="1305116"/>
            <a:ext cx="4143372" cy="533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Корея                     Мексика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3. Ханбок – корейская национальная одежда. Традиционное платье сегодня можно увидеть на фестивалях и праздниках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752850" cy="5715000"/>
          </a:xfrm>
          <a:prstGeom prst="rect">
            <a:avLst/>
          </a:prstGeom>
          <a:noFill/>
        </p:spPr>
      </p:pic>
      <p:pic>
        <p:nvPicPr>
          <p:cNvPr id="41988" name="Picture 4" descr="4. Мексиканский костюм Мариачи. Костюм принято носить вместе с самбрер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432" y="1040354"/>
            <a:ext cx="3944410" cy="566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Німеччина                    Греція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6. В Австрии и Баварии женщины носят Дирндль – платье состоящее из блузы, юбки, фартука и лифа. А мужчины носят Ледерхозе – кожаные шорты с подтяж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03523"/>
            <a:ext cx="3714776" cy="5244910"/>
          </a:xfrm>
          <a:prstGeom prst="rect">
            <a:avLst/>
          </a:prstGeom>
          <a:noFill/>
        </p:spPr>
      </p:pic>
      <p:pic>
        <p:nvPicPr>
          <p:cNvPr id="43012" name="Picture 4" descr="7. Греция имеет настолько богатую историю, что национальных костюмов в этой стране сменилось множество. Один из них показан на фот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6460"/>
            <a:ext cx="3571900" cy="5351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Румунія            Узбекистан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8. Традиционное платье румынских женщин включает длинную рубаху, жилет и пояс. Мужчины носят аналогичный по стилю костюм включающий сорочку, пояс и брю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612088" cy="5357826"/>
          </a:xfrm>
          <a:prstGeom prst="rect">
            <a:avLst/>
          </a:prstGeom>
          <a:noFill/>
        </p:spPr>
      </p:pic>
      <p:pic>
        <p:nvPicPr>
          <p:cNvPr id="44036" name="Picture 4" descr="9. Традиционное платье женщин Узбекистана. У мужчин как правило это длинный балахон украшенный декоративной тесьмо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971" y="1257095"/>
            <a:ext cx="4337185" cy="531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Марокко                Японія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10. Джеллаба - традиционное платье для марокканских мужчин и женщин, которое представляет собой длинный халат с капюшоном и объемными рукав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12348" cy="5352988"/>
          </a:xfrm>
          <a:prstGeom prst="rect">
            <a:avLst/>
          </a:prstGeom>
          <a:noFill/>
        </p:spPr>
      </p:pic>
      <p:pic>
        <p:nvPicPr>
          <p:cNvPr id="45060" name="Picture 4" descr="11. Кимоно – главная национальная одежда Японии. Сегодня его надевают на официальные мероприятия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9469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Норвегія                    ПАР (зулу)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12. Норвежский Бюнад – традиционная норвежская одежда для мужчин и женщин. Платье, мужские брюки чаще всего выполнены из шерсти. Рубашка – из хлоп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210695" cy="4952978"/>
          </a:xfrm>
          <a:prstGeom prst="rect">
            <a:avLst/>
          </a:prstGeom>
          <a:noFill/>
        </p:spPr>
      </p:pic>
      <p:pic>
        <p:nvPicPr>
          <p:cNvPr id="46084" name="Picture 4" descr="13. В культуре зулу традиционные костюм включает в себя amashoba, что является ничем иным, как коровьими хвостами. Повязка на голове зулусского мужчины означает, что он женат."/>
          <p:cNvPicPr>
            <a:picLocks noChangeAspect="1" noChangeArrowheads="1"/>
          </p:cNvPicPr>
          <p:nvPr/>
        </p:nvPicPr>
        <p:blipFill>
          <a:blip r:embed="rId3"/>
          <a:srcRect l="1920" t="1518" r="3772"/>
          <a:stretch>
            <a:fillRect/>
          </a:stretch>
        </p:blipFill>
        <p:spPr bwMode="auto">
          <a:xfrm>
            <a:off x="3428992" y="1448041"/>
            <a:ext cx="5715008" cy="494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Розселення людей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add.coolreferat.com/tw_refs/19/18714/18714_html_dec12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1" cy="524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544" y="274638"/>
            <a:ext cx="4077935" cy="236227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               М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. Миклухо-Маклая</a:t>
            </a:r>
            <a:endParaRPr lang="ru-RU" sz="3200" dirty="0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/>
          <a:srcRect l="4273"/>
          <a:stretch/>
        </p:blipFill>
        <p:spPr bwMode="auto">
          <a:xfrm>
            <a:off x="4831644" y="3071810"/>
            <a:ext cx="4216284" cy="3414718"/>
          </a:xfrm>
          <a:prstGeom prst="rect">
            <a:avLst/>
          </a:prstGeom>
          <a:noFill/>
        </p:spPr>
      </p:pic>
      <p:pic>
        <p:nvPicPr>
          <p:cNvPr id="5" name="Picture 2" descr="http://proxy12.media.online.ua/uol/r3-f36c77f475/578b2d675a4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40" y="557017"/>
            <a:ext cx="4673505" cy="5929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ic.pics.livejournal.com/petroleroii/52480895/898131/89813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9"/>
            <a:ext cx="9158244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www.litmir.me/BookBinary/189798/1390026719/i_037.jpg/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0225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dufuture.biz/images/c/c2/%D0%A0%D0%BE%D0%B7%D0%BC%D0%B8%D1%89%D1%8E%D0%BD%D0%B0%D1%81%D0%B5%D0%BB%D0%B5%D0%BD%D0%BD%D1%8F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52"/>
            <a:ext cx="9262121" cy="6715148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1785918" y="714356"/>
            <a:ext cx="21431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86182" y="571480"/>
            <a:ext cx="21431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429388" y="1000108"/>
            <a:ext cx="21431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43570" y="1428736"/>
            <a:ext cx="21431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43702" y="2643182"/>
            <a:ext cx="21431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7290" y="5429264"/>
            <a:ext cx="656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райони підвищеної густоти населення світу та поясніть причини виникнення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25062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Хатина                         М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Миклухо-Маклая</a:t>
            </a:r>
            <a:endParaRPr lang="ru-RU" sz="3600" dirty="0"/>
          </a:p>
        </p:txBody>
      </p:sp>
      <p:pic>
        <p:nvPicPr>
          <p:cNvPr id="51202" name="Picture 2" descr="http://i.ucrazy.ru/files/pics/2016.05/2o6.jpg"/>
          <p:cNvPicPr>
            <a:picLocks noChangeAspect="1" noChangeArrowheads="1"/>
          </p:cNvPicPr>
          <p:nvPr/>
        </p:nvPicPr>
        <p:blipFill rotWithShape="1">
          <a:blip r:embed="rId2"/>
          <a:srcRect l="2655" t="1785" r="1909" b="9985"/>
          <a:stretch/>
        </p:blipFill>
        <p:spPr bwMode="auto">
          <a:xfrm>
            <a:off x="323528" y="188640"/>
            <a:ext cx="4680520" cy="6482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colors.life/upload/blogs/36/e7/36e7bc1d694e8e4e467ddf609010069b_RSZ_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186" y="0"/>
            <a:ext cx="49915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http://demiart.ru/forum/journal_uploads9/j1725715_1426713313.jpg"/>
          <p:cNvPicPr>
            <a:picLocks noChangeAspect="1" noChangeArrowheads="1"/>
          </p:cNvPicPr>
          <p:nvPr/>
        </p:nvPicPr>
        <p:blipFill rotWithShape="1">
          <a:blip r:embed="rId2"/>
          <a:srcRect t="3827"/>
          <a:stretch/>
        </p:blipFill>
        <p:spPr bwMode="auto">
          <a:xfrm>
            <a:off x="2339752" y="259643"/>
            <a:ext cx="4500594" cy="652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60 (Раси і народи світу), вивчити терміни, ознаки людських рас, найбільші народи світу.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www.litres.ru/static/bookimages/12/73/65/12736518.bin.dir/h/i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675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asiarussia.ru/upload/iblock/245/24548a2af18f41b0a32cb0980c7a46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0"/>
            <a:ext cx="73516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76511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Розселення рас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age.jimcdn.com/app/cms/image/transf/none/path/s16925f0d51e7b5d4/image/i6e84618a5f61700c/version/1470379321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14" y="809734"/>
            <a:ext cx="8626166" cy="5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bigslide.ru/images/1/38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22"/>
            <a:ext cx="9108504" cy="6831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Расовий склад населення частин світу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svitppt.com.ua/images/56/55968/770/img2.jpg"/>
          <p:cNvPicPr>
            <a:picLocks noChangeAspect="1" noChangeArrowheads="1"/>
          </p:cNvPicPr>
          <p:nvPr/>
        </p:nvPicPr>
        <p:blipFill rotWithShape="1">
          <a:blip r:embed="rId2"/>
          <a:srcRect t="18272"/>
          <a:stretch/>
        </p:blipFill>
        <p:spPr bwMode="auto">
          <a:xfrm>
            <a:off x="467544" y="1542564"/>
            <a:ext cx="8208912" cy="5027403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253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Народи світу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funlib.ru/cimg/2015/122422/0528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732" y="749166"/>
            <a:ext cx="8618496" cy="593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численніші народи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осіб)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5"/>
            <a:ext cx="7485654" cy="56037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Китайці – 1 170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Хіндустанці – 265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Бенгальці – 225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Американці (США) – 200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Бразильці – 175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Росіяни – 140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Японці – 125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Пенджабці – 115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Біхарці – 115 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Мексиканці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105 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Яванці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105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144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РОЗДІЛ ІV. Планета людей</vt:lpstr>
      <vt:lpstr>Презентация PowerPoint</vt:lpstr>
      <vt:lpstr>Презентация PowerPoint</vt:lpstr>
      <vt:lpstr>Презентация PowerPoint</vt:lpstr>
      <vt:lpstr>Розселення рас </vt:lpstr>
      <vt:lpstr>Презентация PowerPoint</vt:lpstr>
      <vt:lpstr>Расовий склад населення частин світу</vt:lpstr>
      <vt:lpstr>Народи світу </vt:lpstr>
      <vt:lpstr>Найчисленніші народи (млн осіб) </vt:lpstr>
      <vt:lpstr>Україна                        Росія </vt:lpstr>
      <vt:lpstr>Корея                     Мексика  </vt:lpstr>
      <vt:lpstr>Німеччина                    Греція </vt:lpstr>
      <vt:lpstr>Румунія            Узбекистан </vt:lpstr>
      <vt:lpstr>Марокко                Японія </vt:lpstr>
      <vt:lpstr>Норвегія                    ПАР (зулу) </vt:lpstr>
      <vt:lpstr>Розселення людей </vt:lpstr>
      <vt:lpstr>Дослідження                      М. Миклухо-Маклая</vt:lpstr>
      <vt:lpstr>Презентация PowerPoint</vt:lpstr>
      <vt:lpstr>Презентация PowerPoint</vt:lpstr>
      <vt:lpstr>Хатина                         М. Миклухо-Маклая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світу</dc:title>
  <dc:creator>Aj</dc:creator>
  <cp:lastModifiedBy>Aj</cp:lastModifiedBy>
  <cp:revision>40</cp:revision>
  <dcterms:created xsi:type="dcterms:W3CDTF">2017-05-08T10:38:30Z</dcterms:created>
  <dcterms:modified xsi:type="dcterms:W3CDTF">2020-05-19T19:26:17Z</dcterms:modified>
</cp:coreProperties>
</file>