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0CF1AF-C2F6-4338-AEEB-80930D53B084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F47339-54BB-482D-97EB-6E81F2EC5A31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Тваринний світ Індійського океану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696" cy="1752600"/>
          </a:xfrm>
        </p:spPr>
        <p:txBody>
          <a:bodyPr/>
          <a:lstStyle/>
          <a:p>
            <a:r>
              <a:rPr lang="uk-UA" dirty="0" smtClean="0"/>
              <a:t>Виконала роботу учениця 7-Б класу </a:t>
            </a:r>
            <a:r>
              <a:rPr lang="uk-UA" dirty="0" err="1" smtClean="0"/>
              <a:t>Іваній</a:t>
            </a:r>
            <a:r>
              <a:rPr lang="uk-UA" dirty="0" smtClean="0"/>
              <a:t> Вероніка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519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Орнітофауна представлена, зокрема, птахами-фрегатами</a:t>
            </a:r>
            <a:r>
              <a:rPr lang="en-US" dirty="0" smtClean="0"/>
              <a:t>, </a:t>
            </a:r>
            <a:r>
              <a:rPr lang="uk-UA" dirty="0" smtClean="0"/>
              <a:t>альбатросами</a:t>
            </a:r>
            <a:r>
              <a:rPr lang="en-US" dirty="0" smtClean="0"/>
              <a:t> </a:t>
            </a:r>
            <a:r>
              <a:rPr lang="uk-UA" dirty="0" smtClean="0"/>
              <a:t>і декількома видами антарктичних пінгвінів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64979"/>
            <a:ext cx="3816424" cy="21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3284"/>
            <a:ext cx="4104455" cy="29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83451"/>
            <a:ext cx="3573249" cy="340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89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59485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Цікавий світ ссавців – це:</a:t>
            </a:r>
          </a:p>
          <a:p>
            <a:r>
              <a:rPr lang="uk-UA" dirty="0" smtClean="0"/>
              <a:t>китоподібні (беззубі і сині кити, кашалоти);</a:t>
            </a:r>
          </a:p>
          <a:p>
            <a:r>
              <a:rPr lang="uk-UA" dirty="0" smtClean="0"/>
              <a:t>тюлені;</a:t>
            </a:r>
          </a:p>
          <a:p>
            <a:r>
              <a:rPr lang="uk-UA" dirty="0" smtClean="0"/>
              <a:t>морські слони;</a:t>
            </a:r>
          </a:p>
          <a:p>
            <a:r>
              <a:rPr lang="uk-UA" dirty="0" smtClean="0"/>
              <a:t>вимираючий дюгонь (із загону сиренових).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592288" cy="23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08951"/>
            <a:ext cx="2880320" cy="233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6846"/>
            <a:ext cx="3888432" cy="20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619375" cy="23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6846"/>
            <a:ext cx="2448272" cy="201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3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9025880" cy="1719064"/>
          </a:xfrm>
        </p:spPr>
        <p:txBody>
          <a:bodyPr>
            <a:normAutofit/>
          </a:bodyPr>
          <a:lstStyle/>
          <a:p>
            <a:r>
              <a:rPr lang="uk-UA" sz="8000" dirty="0" smtClean="0"/>
              <a:t>Дякую за увагу!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02114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2212848" cy="57606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2952328" cy="4536504"/>
          </a:xfrm>
        </p:spPr>
        <p:txBody>
          <a:bodyPr>
            <a:normAutofit/>
          </a:bodyPr>
          <a:lstStyle/>
          <a:p>
            <a:r>
              <a:rPr lang="uk-UA" sz="1600" dirty="0"/>
              <a:t>У Індійському океані </a:t>
            </a:r>
            <a:r>
              <a:rPr lang="uk-UA" sz="1600" dirty="0" smtClean="0"/>
              <a:t>досить багата флора </a:t>
            </a:r>
            <a:r>
              <a:rPr lang="uk-UA" sz="1600" dirty="0"/>
              <a:t>і фауна </a:t>
            </a:r>
            <a:r>
              <a:rPr lang="uk-UA" sz="1600" dirty="0" smtClean="0"/>
              <a:t>. </a:t>
            </a:r>
            <a:r>
              <a:rPr lang="uk-UA" sz="1600" dirty="0"/>
              <a:t>На </a:t>
            </a:r>
            <a:r>
              <a:rPr lang="uk-UA" sz="1600" dirty="0" err="1"/>
              <a:t>мілководдях</a:t>
            </a:r>
            <a:r>
              <a:rPr lang="uk-UA" sz="1600" dirty="0"/>
              <a:t> тропічного поясу ростуть корали, які з червоними і зеленими водоростями створюють справжні острови. Найвідоміші з коралових островів – Мальдівські острови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26" y="1124744"/>
            <a:ext cx="28479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25" y="314096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74574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8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2212848" cy="21602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2567880" cy="3600400"/>
          </a:xfrm>
        </p:spPr>
        <p:txBody>
          <a:bodyPr>
            <a:normAutofit/>
          </a:bodyPr>
          <a:lstStyle/>
          <a:p>
            <a:r>
              <a:rPr lang="uk-UA" sz="1700" dirty="0"/>
              <a:t>У цьому океані знаходяться величезні ділянки густих </a:t>
            </a:r>
            <a:r>
              <a:rPr lang="uk-UA" sz="1700" dirty="0" err="1"/>
              <a:t>заростей</a:t>
            </a:r>
            <a:r>
              <a:rPr lang="uk-UA" sz="1700" dirty="0"/>
              <a:t> бурих водоростей. У відкритому океані переважно знаходяться планктонні водорості, а для Аравійського моря характерні синьо-зелені водорості, </a:t>
            </a:r>
            <a:r>
              <a:rPr lang="uk-UA" sz="1700" dirty="0" smtClean="0"/>
              <a:t>котрі є причиною </a:t>
            </a:r>
            <a:r>
              <a:rPr lang="uk-UA" sz="1700" dirty="0"/>
              <a:t>цвітіння води</a:t>
            </a:r>
            <a:r>
              <a:rPr lang="uk-UA" sz="1700" dirty="0" smtClean="0"/>
              <a:t>.</a:t>
            </a:r>
            <a:endParaRPr lang="uk-UA" sz="17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16954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314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2212848" cy="52381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2952328" cy="3811353"/>
          </a:xfrm>
        </p:spPr>
        <p:txBody>
          <a:bodyPr>
            <a:normAutofit/>
          </a:bodyPr>
          <a:lstStyle/>
          <a:p>
            <a:r>
              <a:rPr lang="ru-RU" sz="1800" dirty="0"/>
              <a:t>Особливо </a:t>
            </a:r>
            <a:r>
              <a:rPr lang="ru-RU" sz="1800" dirty="0" err="1"/>
              <a:t>багате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вирує</a:t>
            </a:r>
            <a:r>
              <a:rPr lang="ru-RU" sz="1800" dirty="0"/>
              <a:t> в </a:t>
            </a:r>
            <a:r>
              <a:rPr lang="ru-RU" sz="1800" dirty="0" err="1"/>
              <a:t>прибережних</a:t>
            </a:r>
            <a:r>
              <a:rPr lang="ru-RU" sz="1800" dirty="0"/>
              <a:t> районах і на </a:t>
            </a:r>
            <a:r>
              <a:rPr lang="ru-RU" sz="1800" dirty="0" err="1"/>
              <a:t>мілководді</a:t>
            </a:r>
            <a:r>
              <a:rPr lang="ru-RU" sz="1800" dirty="0"/>
              <a:t> </a:t>
            </a:r>
            <a:r>
              <a:rPr lang="ru-RU" sz="1800" dirty="0" err="1"/>
              <a:t>поблизу</a:t>
            </a:r>
            <a:r>
              <a:rPr lang="ru-RU" sz="1800" dirty="0"/>
              <a:t> </a:t>
            </a:r>
            <a:r>
              <a:rPr lang="ru-RU" sz="1800" dirty="0" err="1"/>
              <a:t>коралових</a:t>
            </a:r>
            <a:r>
              <a:rPr lang="ru-RU" sz="1800" dirty="0"/>
              <a:t> </a:t>
            </a:r>
            <a:r>
              <a:rPr lang="ru-RU" sz="1800" dirty="0" err="1"/>
              <a:t>рифів</a:t>
            </a:r>
            <a:r>
              <a:rPr lang="ru-RU" sz="1800" dirty="0"/>
              <a:t>. Там </a:t>
            </a:r>
            <a:r>
              <a:rPr lang="ru-RU" sz="1800" dirty="0" err="1"/>
              <a:t>живуть</a:t>
            </a:r>
            <a:r>
              <a:rPr lang="ru-RU" sz="1800" dirty="0"/>
              <a:t> </a:t>
            </a:r>
            <a:r>
              <a:rPr lang="ru-RU" sz="1800" dirty="0" err="1"/>
              <a:t>каракатиці</a:t>
            </a:r>
            <a:r>
              <a:rPr lang="ru-RU" sz="1800" dirty="0"/>
              <a:t> й </a:t>
            </a:r>
            <a:r>
              <a:rPr lang="ru-RU" sz="1800" dirty="0" err="1"/>
              <a:t>кальмари</a:t>
            </a:r>
            <a:r>
              <a:rPr lang="ru-RU" sz="1800" dirty="0"/>
              <a:t>, </a:t>
            </a:r>
            <a:r>
              <a:rPr lang="ru-RU" sz="1800" dirty="0" err="1"/>
              <a:t>лангусти</a:t>
            </a:r>
            <a:r>
              <a:rPr lang="ru-RU" sz="1800" dirty="0"/>
              <a:t> й креветки, </a:t>
            </a:r>
            <a:r>
              <a:rPr lang="ru-RU" sz="1800" dirty="0" err="1"/>
              <a:t>морські</a:t>
            </a:r>
            <a:r>
              <a:rPr lang="ru-RU" sz="1800" dirty="0"/>
              <a:t> </a:t>
            </a:r>
            <a:r>
              <a:rPr lang="ru-RU" sz="1800" dirty="0" err="1"/>
              <a:t>зірки</a:t>
            </a:r>
            <a:r>
              <a:rPr lang="ru-RU" sz="1800" dirty="0"/>
              <a:t> та </a:t>
            </a:r>
            <a:r>
              <a:rPr lang="ru-RU" sz="1800" dirty="0" err="1"/>
              <a:t>морські</a:t>
            </a:r>
            <a:r>
              <a:rPr lang="ru-RU" sz="1800" dirty="0"/>
              <a:t> </a:t>
            </a:r>
            <a:r>
              <a:rPr lang="ru-RU" sz="1800" dirty="0" err="1"/>
              <a:t>їжаки</a:t>
            </a:r>
            <a:r>
              <a:rPr lang="ru-RU" sz="1800" dirty="0"/>
              <a:t>.</a:t>
            </a:r>
            <a:endParaRPr lang="uk-UA" sz="18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6376"/>
          <a:stretch>
            <a:fillRect/>
          </a:stretch>
        </p:blipFill>
        <p:spPr bwMode="auto">
          <a:xfrm>
            <a:off x="3275856" y="980728"/>
            <a:ext cx="2717155" cy="2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8479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9"/>
            <a:ext cx="2736304" cy="18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45497"/>
            <a:ext cx="2857500" cy="194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391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52046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Є </a:t>
            </a:r>
            <a:r>
              <a:rPr lang="ru-RU" dirty="0" err="1" smtClean="0"/>
              <a:t>гігантські</a:t>
            </a:r>
            <a:r>
              <a:rPr lang="ru-RU" dirty="0" smtClean="0"/>
              <a:t> </a:t>
            </a:r>
            <a:r>
              <a:rPr lang="ru-RU" dirty="0" err="1" smtClean="0"/>
              <a:t>морські</a:t>
            </a:r>
            <a:r>
              <a:rPr lang="ru-RU" dirty="0" smtClean="0"/>
              <a:t> черепахи та </a:t>
            </a:r>
            <a:r>
              <a:rPr lang="ru-RU" dirty="0" err="1" smtClean="0"/>
              <a:t>дельфіни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7" y="1196752"/>
            <a:ext cx="35569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" y="3861048"/>
            <a:ext cx="426569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29" y="1241236"/>
            <a:ext cx="1871293" cy="261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20" y="3861048"/>
            <a:ext cx="39567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22" y="1241236"/>
            <a:ext cx="3122850" cy="26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6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Індійському океані живуть дуже отруйні хижі морські змії, які живляться рибою. Вони добре плавають і пірнають. Морські змії можуть пірнати на глибину до 200 м і перебувати під водою майже 2 години.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2050"/>
            <a:ext cx="3629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29" y="1832050"/>
            <a:ext cx="3477892" cy="26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81" y="1832050"/>
            <a:ext cx="1933575" cy="26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6675"/>
            <a:ext cx="2628900" cy="21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04" y="4546674"/>
            <a:ext cx="2574379" cy="21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83" y="4554454"/>
            <a:ext cx="2861617" cy="21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95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735"/>
            <a:ext cx="2212848" cy="59695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2495872" cy="4315409"/>
          </a:xfrm>
        </p:spPr>
        <p:txBody>
          <a:bodyPr>
            <a:normAutofit/>
          </a:bodyPr>
          <a:lstStyle/>
          <a:p>
            <a:r>
              <a:rPr lang="ru-RU" sz="1600" dirty="0"/>
              <a:t>У </a:t>
            </a:r>
            <a:r>
              <a:rPr lang="ru-RU" sz="1600" dirty="0" err="1"/>
              <a:t>теплих</a:t>
            </a:r>
            <a:r>
              <a:rPr lang="ru-RU" sz="1600" dirty="0"/>
              <a:t> водах </a:t>
            </a:r>
            <a:r>
              <a:rPr lang="ru-RU" sz="1600" dirty="0" err="1"/>
              <a:t>уздовж</a:t>
            </a:r>
            <a:r>
              <a:rPr lang="ru-RU" sz="1600" dirty="0"/>
              <a:t> </a:t>
            </a:r>
            <a:r>
              <a:rPr lang="ru-RU" sz="1600" dirty="0" err="1"/>
              <a:t>узбережжя</a:t>
            </a:r>
            <a:r>
              <a:rPr lang="ru-RU" sz="1600" dirty="0"/>
              <a:t> Африки та </a:t>
            </a:r>
            <a:r>
              <a:rPr lang="ru-RU" sz="1600" dirty="0" err="1"/>
              <a:t>Євразії</a:t>
            </a:r>
            <a:r>
              <a:rPr lang="ru-RU" sz="1600" dirty="0"/>
              <a:t>, у </a:t>
            </a:r>
            <a:r>
              <a:rPr lang="ru-RU" sz="1600" dirty="0" err="1"/>
              <a:t>місцях</a:t>
            </a:r>
            <a:r>
              <a:rPr lang="ru-RU" sz="1600" dirty="0"/>
              <a:t>, </a:t>
            </a:r>
            <a:r>
              <a:rPr lang="ru-RU" sz="1600" dirty="0" err="1"/>
              <a:t>захищених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, </a:t>
            </a:r>
            <a:r>
              <a:rPr lang="ru-RU" sz="1600" dirty="0" err="1"/>
              <a:t>простягаються</a:t>
            </a:r>
            <a:r>
              <a:rPr lang="ru-RU" sz="1600" dirty="0"/>
              <a:t> </a:t>
            </a:r>
            <a:r>
              <a:rPr lang="ru-RU" sz="1600" dirty="0" err="1"/>
              <a:t>мангрові</a:t>
            </a:r>
            <a:r>
              <a:rPr lang="ru-RU" sz="1600" dirty="0"/>
              <a:t> </a:t>
            </a:r>
            <a:r>
              <a:rPr lang="ru-RU" sz="1600" dirty="0" err="1" smtClean="0"/>
              <a:t>ліси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Тут </a:t>
            </a:r>
            <a:r>
              <a:rPr lang="ru-RU" sz="1600" dirty="0" err="1"/>
              <a:t>ростуть</a:t>
            </a:r>
            <a:r>
              <a:rPr lang="ru-RU" sz="1600" dirty="0"/>
              <a:t> </a:t>
            </a:r>
            <a:r>
              <a:rPr lang="ru-RU" sz="1600" dirty="0" err="1"/>
              <a:t>рослини</a:t>
            </a:r>
            <a:r>
              <a:rPr lang="ru-RU" sz="1600" dirty="0"/>
              <a:t>, </a:t>
            </a:r>
            <a:r>
              <a:rPr lang="ru-RU" sz="1600" dirty="0" err="1"/>
              <a:t>корені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занурені</a:t>
            </a:r>
            <a:r>
              <a:rPr lang="ru-RU" sz="1600" dirty="0"/>
              <a:t> в засолений </a:t>
            </a:r>
            <a:r>
              <a:rPr lang="ru-RU" sz="1600" dirty="0" err="1"/>
              <a:t>намул</a:t>
            </a:r>
            <a:r>
              <a:rPr lang="ru-RU" sz="1600" dirty="0"/>
              <a:t>. У них </a:t>
            </a:r>
            <a:r>
              <a:rPr lang="ru-RU" sz="1600" dirty="0" err="1"/>
              <a:t>виростають</a:t>
            </a:r>
            <a:r>
              <a:rPr lang="ru-RU" sz="1600" dirty="0"/>
              <a:t> </a:t>
            </a:r>
            <a:r>
              <a:rPr lang="ru-RU" sz="1600" dirty="0" err="1"/>
              <a:t>дихальні</a:t>
            </a:r>
            <a:r>
              <a:rPr lang="ru-RU" sz="1600" dirty="0"/>
              <a:t> </a:t>
            </a:r>
            <a:r>
              <a:rPr lang="ru-RU" sz="1600" dirty="0" err="1"/>
              <a:t>корені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стирчать</a:t>
            </a:r>
            <a:r>
              <a:rPr lang="ru-RU" sz="1600" dirty="0"/>
              <a:t> над водою. За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рослини</a:t>
            </a:r>
            <a:r>
              <a:rPr lang="ru-RU" sz="1600" dirty="0"/>
              <a:t> </a:t>
            </a:r>
            <a:r>
              <a:rPr lang="ru-RU" sz="1600" dirty="0" err="1"/>
              <a:t>вбирають</a:t>
            </a:r>
            <a:r>
              <a:rPr lang="ru-RU" sz="1600" dirty="0"/>
              <a:t> </a:t>
            </a:r>
            <a:r>
              <a:rPr lang="ru-RU" sz="1600" dirty="0" err="1"/>
              <a:t>повітря</a:t>
            </a:r>
            <a:r>
              <a:rPr lang="ru-RU" sz="1600" dirty="0"/>
              <a:t>, </a:t>
            </a:r>
            <a:r>
              <a:rPr lang="ru-RU" sz="1600" dirty="0" err="1"/>
              <a:t>необхідне</a:t>
            </a:r>
            <a:r>
              <a:rPr lang="ru-RU" sz="1600" dirty="0"/>
              <a:t> для </a:t>
            </a:r>
            <a:r>
              <a:rPr lang="ru-RU" sz="1600" dirty="0" err="1"/>
              <a:t>дихання</a:t>
            </a:r>
            <a:r>
              <a:rPr lang="ru-RU" sz="1600" dirty="0"/>
              <a:t>.</a:t>
            </a:r>
            <a:endParaRPr lang="uk-UA" sz="16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0" y="2996952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76" y="3038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735"/>
            <a:ext cx="2212848" cy="30892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2209800" cy="3883361"/>
          </a:xfrm>
        </p:spPr>
        <p:txBody>
          <a:bodyPr/>
          <a:lstStyle/>
          <a:p>
            <a:r>
              <a:rPr lang="ru-RU" sz="1600" dirty="0" err="1" smtClean="0"/>
              <a:t>Мулистий</a:t>
            </a:r>
            <a:r>
              <a:rPr lang="ru-RU" sz="1600" dirty="0" smtClean="0"/>
              <a:t> </a:t>
            </a:r>
            <a:r>
              <a:rPr lang="ru-RU" sz="1600" dirty="0" err="1"/>
              <a:t>стрибун</a:t>
            </a:r>
            <a:r>
              <a:rPr lang="ru-RU" sz="1600" dirty="0"/>
              <a:t> – невелика </a:t>
            </a:r>
            <a:r>
              <a:rPr lang="ru-RU" sz="1600" dirty="0" err="1"/>
              <a:t>риба</a:t>
            </a:r>
            <a:r>
              <a:rPr lang="ru-RU" sz="1600" dirty="0"/>
              <a:t>, яка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пересуватися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передніх</a:t>
            </a:r>
            <a:r>
              <a:rPr lang="ru-RU" sz="1600" dirty="0"/>
              <a:t> </a:t>
            </a:r>
            <a:r>
              <a:rPr lang="ru-RU" sz="1600" dirty="0" err="1"/>
              <a:t>плавців</a:t>
            </a:r>
            <a:r>
              <a:rPr lang="ru-RU" sz="1600" dirty="0"/>
              <a:t> по </a:t>
            </a:r>
            <a:r>
              <a:rPr lang="ru-RU" sz="1600" dirty="0" err="1"/>
              <a:t>намулу</a:t>
            </a:r>
            <a:r>
              <a:rPr lang="ru-RU" sz="1600" dirty="0"/>
              <a:t> і </a:t>
            </a:r>
            <a:r>
              <a:rPr lang="ru-RU" sz="1600" dirty="0" err="1"/>
              <a:t>підійматися</a:t>
            </a:r>
            <a:r>
              <a:rPr lang="ru-RU" sz="1600" dirty="0"/>
              <a:t> на </a:t>
            </a:r>
            <a:r>
              <a:rPr lang="ru-RU" sz="1600" dirty="0" err="1"/>
              <a:t>коріння</a:t>
            </a:r>
            <a:r>
              <a:rPr lang="ru-RU" sz="1600" dirty="0"/>
              <a:t> </a:t>
            </a:r>
            <a:r>
              <a:rPr lang="ru-RU" sz="1600" dirty="0" err="1"/>
              <a:t>мангрових</a:t>
            </a:r>
            <a:r>
              <a:rPr lang="ru-RU" sz="1600" dirty="0"/>
              <a:t> дерев.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риба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стрибати</a:t>
            </a:r>
            <a:r>
              <a:rPr lang="ru-RU" sz="1600" dirty="0"/>
              <a:t>, </a:t>
            </a:r>
            <a:r>
              <a:rPr lang="ru-RU" sz="1600" dirty="0" err="1"/>
              <a:t>відштовхуючись</a:t>
            </a:r>
            <a:r>
              <a:rPr lang="ru-RU" sz="1600" dirty="0"/>
              <a:t> хвост</a:t>
            </a:r>
            <a:r>
              <a:rPr lang="ru-RU" sz="1600" dirty="0" smtClean="0"/>
              <a:t> ом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62769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32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30" y="908720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Найчисленнішими рибами Індійського океану є анчоуси</a:t>
            </a:r>
            <a:r>
              <a:rPr lang="en-US" dirty="0" smtClean="0"/>
              <a:t>, </a:t>
            </a:r>
            <a:r>
              <a:rPr lang="uk-UA" dirty="0" smtClean="0"/>
              <a:t>летючі риби</a:t>
            </a:r>
            <a:r>
              <a:rPr lang="en-US" dirty="0" smtClean="0"/>
              <a:t>, </a:t>
            </a:r>
            <a:r>
              <a:rPr lang="uk-UA" dirty="0" smtClean="0"/>
              <a:t>тунець</a:t>
            </a:r>
            <a:r>
              <a:rPr lang="en-US" dirty="0" smtClean="0"/>
              <a:t> </a:t>
            </a:r>
            <a:r>
              <a:rPr lang="uk-UA" dirty="0" smtClean="0"/>
              <a:t>і акули</a:t>
            </a:r>
            <a:r>
              <a:rPr lang="en-US" dirty="0" smtClean="0"/>
              <a:t>. </a:t>
            </a:r>
            <a:r>
              <a:rPr lang="uk-UA" dirty="0" smtClean="0"/>
              <a:t>Також Риби представлені </a:t>
            </a:r>
            <a:r>
              <a:rPr lang="uk-UA" dirty="0" err="1" smtClean="0"/>
              <a:t>губаневими</a:t>
            </a:r>
            <a:r>
              <a:rPr lang="uk-UA" dirty="0" smtClean="0"/>
              <a:t>, рибами-папугами, рибами-хірургами.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6" y="1628800"/>
            <a:ext cx="2949963" cy="16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6" y="3286725"/>
            <a:ext cx="2949962" cy="22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09" y="16288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66527"/>
            <a:ext cx="3643731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28" y="1664111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09" y="3486175"/>
            <a:ext cx="2464447" cy="198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28" y="4331111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97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304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Тваринний світ Індійського океану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Тваринний світ Індійського океану</dc:title>
  <dc:creator>юра</dc:creator>
  <cp:lastModifiedBy>юра</cp:lastModifiedBy>
  <cp:revision>10</cp:revision>
  <dcterms:created xsi:type="dcterms:W3CDTF">2020-05-19T16:14:21Z</dcterms:created>
  <dcterms:modified xsi:type="dcterms:W3CDTF">2020-05-19T18:00:41Z</dcterms:modified>
</cp:coreProperties>
</file>