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5A1C26-4CC3-41F9-92B7-A9AEA801C49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5DD36A-EB15-40CB-B9AB-F5D0C25434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dirty="0" smtClean="0"/>
              <a:t>Населення Сумської області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25144"/>
            <a:ext cx="5216624" cy="1345704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Підготувала: Кравець Поліна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pPr algn="ctr"/>
            <a:r>
              <a:rPr lang="uk-UA" sz="4400" dirty="0" smtClean="0"/>
              <a:t>Дякую за увагу!!!!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554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663" y="0"/>
            <a:ext cx="8229600" cy="1143000"/>
          </a:xfrm>
        </p:spPr>
        <p:txBody>
          <a:bodyPr/>
          <a:lstStyle/>
          <a:p>
            <a:pPr algn="ctr"/>
            <a:r>
              <a:rPr lang="vi-VN" b="1" dirty="0" smtClean="0">
                <a:latin typeface="Calibri" pitchFamily="34" charset="0"/>
                <a:cs typeface="Calibri" pitchFamily="34" charset="0"/>
              </a:rPr>
              <a:t>Сумська область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26986"/>
            <a:ext cx="8373616" cy="3013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800" b="0" dirty="0" smtClean="0"/>
              <a:t>Сумська</a:t>
            </a:r>
            <a:r>
              <a:rPr lang="uk-UA" sz="1800" b="0" dirty="0" smtClean="0"/>
              <a:t> </a:t>
            </a:r>
            <a:r>
              <a:rPr lang="vi-VN" sz="1800" b="0" dirty="0" smtClean="0"/>
              <a:t>область — область у північно-східній частині України; охоплює частини Середньоруської височини і Придніпровської низовини. Утворена 10 січня 1939 року. Центр — місто Суми.</a:t>
            </a:r>
            <a:r>
              <a:rPr lang="uk-UA" sz="1800" b="0" dirty="0" smtClean="0"/>
              <a:t> </a:t>
            </a:r>
            <a:r>
              <a:rPr lang="vi-VN" sz="1800" b="0" dirty="0" smtClean="0"/>
              <a:t>Площа 23,8 тис. км²</a:t>
            </a:r>
            <a:endParaRPr lang="ru-RU" sz="18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40538"/>
            <a:ext cx="630961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Чисельність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 по </a:t>
            </a:r>
            <a:r>
              <a:rPr lang="ru-RU" sz="2800" dirty="0" err="1" smtClean="0"/>
              <a:t>містах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та районах </a:t>
            </a:r>
            <a:r>
              <a:rPr lang="ru-RU" sz="2800" dirty="0" err="1" smtClean="0"/>
              <a:t>Сумської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/>
              <a:t> </a:t>
            </a:r>
            <a:r>
              <a:rPr lang="ru-RU" sz="2800" dirty="0" smtClean="0"/>
              <a:t>на 2020 </a:t>
            </a:r>
            <a:r>
              <a:rPr lang="ru-RU" sz="2800" dirty="0" err="1" smtClean="0"/>
              <a:t>рік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9524" r="28606" b="4167"/>
          <a:stretch/>
        </p:blipFill>
        <p:spPr bwMode="auto">
          <a:xfrm>
            <a:off x="2216123" y="1124744"/>
            <a:ext cx="5194230" cy="57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6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Сумській</a:t>
            </a:r>
            <a:r>
              <a:rPr lang="ru-RU" dirty="0" smtClean="0"/>
              <a:t> обл. </a:t>
            </a:r>
            <a:br>
              <a:rPr lang="ru-RU" dirty="0" smtClean="0"/>
            </a:br>
            <a:r>
              <a:rPr lang="ru-RU" dirty="0" smtClean="0"/>
              <a:t>з 2003 по 2020 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21429" r="63633" b="9722"/>
          <a:stretch/>
        </p:blipFill>
        <p:spPr bwMode="auto">
          <a:xfrm>
            <a:off x="467544" y="1480445"/>
            <a:ext cx="3268599" cy="52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42657" r="56049" b="21826"/>
          <a:stretch/>
        </p:blipFill>
        <p:spPr bwMode="auto">
          <a:xfrm>
            <a:off x="4139953" y="3501008"/>
            <a:ext cx="4627850" cy="28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0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20940" cy="548640"/>
          </a:xfrm>
        </p:spPr>
        <p:txBody>
          <a:bodyPr/>
          <a:lstStyle/>
          <a:p>
            <a:pPr algn="ctr"/>
            <a:r>
              <a:rPr lang="ru-RU" sz="3200" dirty="0" err="1" smtClean="0"/>
              <a:t>Національний</a:t>
            </a:r>
            <a:r>
              <a:rPr lang="ru-RU" sz="3200" dirty="0" smtClean="0"/>
              <a:t> склад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" y="1196752"/>
            <a:ext cx="4125144" cy="4032448"/>
          </a:xfrm>
        </p:spPr>
        <p:txBody>
          <a:bodyPr>
            <a:normAutofit/>
          </a:bodyPr>
          <a:lstStyle/>
          <a:p>
            <a:r>
              <a:rPr lang="ru-RU" sz="1800" b="0" dirty="0" err="1" smtClean="0"/>
              <a:t>Національний</a:t>
            </a:r>
            <a:r>
              <a:rPr lang="ru-RU" sz="1800" b="0" dirty="0" smtClean="0"/>
              <a:t> склад </a:t>
            </a:r>
            <a:r>
              <a:rPr lang="ru-RU" sz="1800" b="0" dirty="0" err="1" smtClean="0"/>
              <a:t>Сумської</a:t>
            </a:r>
            <a:endParaRPr lang="ru-RU" sz="1800" b="0" dirty="0"/>
          </a:p>
          <a:p>
            <a:r>
              <a:rPr lang="ru-RU" sz="1800" b="0" dirty="0" err="1" smtClean="0"/>
              <a:t>області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досить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однорідний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адже</a:t>
            </a:r>
            <a:r>
              <a:rPr lang="ru-RU" sz="1800" b="0" dirty="0" smtClean="0"/>
              <a:t> тут</a:t>
            </a:r>
          </a:p>
          <a:p>
            <a:r>
              <a:rPr lang="ru-RU" sz="1800" b="0" dirty="0" err="1" smtClean="0"/>
              <a:t>проживає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майже</a:t>
            </a:r>
            <a:r>
              <a:rPr lang="ru-RU" sz="1800" b="0" dirty="0" smtClean="0"/>
              <a:t> 90% </a:t>
            </a:r>
            <a:r>
              <a:rPr lang="ru-RU" sz="1800" b="0" dirty="0" err="1" smtClean="0"/>
              <a:t>укранців</a:t>
            </a:r>
            <a:r>
              <a:rPr lang="ru-RU" sz="1800" b="0" dirty="0" smtClean="0"/>
              <a:t>.</a:t>
            </a:r>
          </a:p>
          <a:p>
            <a:r>
              <a:rPr lang="ru-RU" sz="1800" b="0" dirty="0" err="1" smtClean="0"/>
              <a:t>Начисельніша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національна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меншина</a:t>
            </a:r>
            <a:r>
              <a:rPr lang="ru-RU" sz="1800" b="0" dirty="0" smtClean="0"/>
              <a:t> </a:t>
            </a:r>
          </a:p>
          <a:p>
            <a:r>
              <a:rPr lang="ru-RU" sz="1800" b="0" dirty="0" smtClean="0"/>
              <a:t>-</a:t>
            </a:r>
            <a:r>
              <a:rPr lang="ru-RU" sz="1800" b="0" dirty="0" err="1" smtClean="0"/>
              <a:t>це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росіяни</a:t>
            </a:r>
            <a:r>
              <a:rPr lang="ru-RU" sz="1800" b="0" dirty="0" smtClean="0"/>
              <a:t>, так як область </a:t>
            </a:r>
            <a:r>
              <a:rPr lang="ru-RU" sz="1800" b="0" dirty="0" err="1" smtClean="0"/>
              <a:t>межує</a:t>
            </a:r>
            <a:r>
              <a:rPr lang="ru-RU" sz="1800" b="0" dirty="0" smtClean="0"/>
              <a:t> з</a:t>
            </a:r>
          </a:p>
          <a:p>
            <a:r>
              <a:rPr lang="ru-RU" sz="1800" b="0" dirty="0" err="1" smtClean="0"/>
              <a:t>Росією</a:t>
            </a:r>
            <a:r>
              <a:rPr lang="ru-RU" sz="1800" b="0" dirty="0" smtClean="0"/>
              <a:t>. </a:t>
            </a:r>
            <a:r>
              <a:rPr lang="ru-RU" sz="1800" b="0" dirty="0" err="1" smtClean="0"/>
              <a:t>Найбільша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кількість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росіян</a:t>
            </a:r>
            <a:endParaRPr lang="ru-RU" sz="1800" b="0" dirty="0"/>
          </a:p>
          <a:p>
            <a:r>
              <a:rPr lang="ru-RU" sz="1800" b="0" dirty="0" err="1" smtClean="0"/>
              <a:t>проживає</a:t>
            </a:r>
            <a:r>
              <a:rPr lang="ru-RU" sz="1800" b="0" dirty="0" smtClean="0"/>
              <a:t> у </a:t>
            </a:r>
            <a:r>
              <a:rPr lang="ru-RU" sz="1800" b="0" dirty="0" err="1" smtClean="0"/>
              <a:t>Путивльському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районі</a:t>
            </a:r>
            <a:r>
              <a:rPr lang="ru-RU" sz="1800" b="0" dirty="0" smtClean="0"/>
              <a:t>,</a:t>
            </a:r>
          </a:p>
          <a:p>
            <a:r>
              <a:rPr lang="ru-RU" sz="1800" b="0" dirty="0" err="1" smtClean="0"/>
              <a:t>Великописарівському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районі</a:t>
            </a:r>
            <a:r>
              <a:rPr lang="ru-RU" sz="1800" b="0" dirty="0" smtClean="0"/>
              <a:t>, у</a:t>
            </a:r>
          </a:p>
          <a:p>
            <a:r>
              <a:rPr lang="ru-RU" sz="1800" b="0" dirty="0" err="1" smtClean="0"/>
              <a:t>Тростянецькому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районі</a:t>
            </a:r>
            <a:r>
              <a:rPr lang="ru-RU" sz="1800" b="0" dirty="0" smtClean="0"/>
              <a:t> та в</a:t>
            </a:r>
          </a:p>
          <a:p>
            <a:r>
              <a:rPr lang="ru-RU" sz="1800" b="0" dirty="0" err="1" smtClean="0"/>
              <a:t>обласному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центрі</a:t>
            </a:r>
            <a:r>
              <a:rPr lang="ru-RU" sz="1800" b="0" dirty="0" smtClean="0"/>
              <a:t> - </a:t>
            </a:r>
            <a:r>
              <a:rPr lang="ru-RU" sz="1800" b="0" dirty="0" err="1" smtClean="0"/>
              <a:t>місті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Суми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21146" r="28820" b="6606"/>
          <a:stretch/>
        </p:blipFill>
        <p:spPr bwMode="auto">
          <a:xfrm>
            <a:off x="5624943" y="2313709"/>
            <a:ext cx="3546765" cy="45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9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520940" cy="548640"/>
          </a:xfrm>
        </p:spPr>
        <p:txBody>
          <a:bodyPr/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склад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132856"/>
            <a:ext cx="3970784" cy="4349080"/>
          </a:xfrm>
        </p:spPr>
        <p:txBody>
          <a:bodyPr>
            <a:normAutofit/>
          </a:bodyPr>
          <a:lstStyle/>
          <a:p>
            <a:pPr algn="r"/>
            <a:r>
              <a:rPr lang="ru-RU" sz="1800" b="0" dirty="0" err="1" smtClean="0"/>
              <a:t>Національний</a:t>
            </a:r>
            <a:r>
              <a:rPr lang="ru-RU" sz="1800" b="0" dirty="0" smtClean="0"/>
              <a:t> склад </a:t>
            </a:r>
            <a:r>
              <a:rPr lang="ru-RU" sz="1800" b="0" dirty="0" err="1" smtClean="0"/>
              <a:t>населення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Сумської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області</a:t>
            </a:r>
            <a:r>
              <a:rPr lang="ru-RU" sz="1800" b="0" dirty="0" smtClean="0"/>
              <a:t>: </a:t>
            </a:r>
            <a:r>
              <a:rPr lang="ru-RU" sz="1800" b="0" dirty="0" err="1" smtClean="0"/>
              <a:t>Українці</a:t>
            </a:r>
            <a:r>
              <a:rPr lang="ru-RU" sz="1800" b="0" dirty="0" smtClean="0"/>
              <a:t> - 88,84%  </a:t>
            </a:r>
            <a:r>
              <a:rPr lang="ru-RU" sz="1800" b="0" dirty="0" err="1" smtClean="0"/>
              <a:t>Росіяни</a:t>
            </a:r>
            <a:r>
              <a:rPr lang="ru-RU" sz="1800" b="0" dirty="0" smtClean="0"/>
              <a:t> - 9,38% </a:t>
            </a:r>
            <a:r>
              <a:rPr lang="ru-RU" sz="1800" b="0" dirty="0" err="1" smtClean="0"/>
              <a:t>Білоруси</a:t>
            </a:r>
            <a:r>
              <a:rPr lang="ru-RU" sz="1800" b="0" dirty="0" smtClean="0"/>
              <a:t> - 0,33%  </a:t>
            </a:r>
            <a:r>
              <a:rPr lang="ru-RU" sz="1800" b="0" dirty="0" err="1" smtClean="0"/>
              <a:t>Цигани</a:t>
            </a:r>
            <a:r>
              <a:rPr lang="ru-RU" sz="1800" b="0" dirty="0" smtClean="0"/>
              <a:t> - 0,11%  </a:t>
            </a:r>
            <a:r>
              <a:rPr lang="ru-RU" sz="1800" b="0" dirty="0" err="1" smtClean="0"/>
              <a:t>Вірмени</a:t>
            </a:r>
            <a:r>
              <a:rPr lang="ru-RU" sz="1800" b="0" dirty="0" smtClean="0"/>
              <a:t> - 0,09%  </a:t>
            </a:r>
            <a:r>
              <a:rPr lang="ru-RU" sz="1800" b="0" dirty="0" err="1" smtClean="0"/>
              <a:t>Молдовани</a:t>
            </a:r>
            <a:r>
              <a:rPr lang="ru-RU" sz="1800" b="0" dirty="0" smtClean="0"/>
              <a:t> - 0,06%  </a:t>
            </a:r>
            <a:r>
              <a:rPr lang="ru-RU" sz="1800" b="0" dirty="0" err="1" smtClean="0"/>
              <a:t>Євреї</a:t>
            </a:r>
            <a:r>
              <a:rPr lang="ru-RU" sz="1800" b="0" dirty="0" smtClean="0"/>
              <a:t> - 0,06% </a:t>
            </a:r>
            <a:r>
              <a:rPr lang="ru-RU" sz="1800" b="0" dirty="0" err="1" smtClean="0"/>
              <a:t>Азербайджанці</a:t>
            </a:r>
            <a:r>
              <a:rPr lang="ru-RU" sz="1800" b="0" dirty="0" smtClean="0"/>
              <a:t> - 0,04% </a:t>
            </a:r>
            <a:r>
              <a:rPr lang="ru-RU" sz="1800" b="0" dirty="0" err="1" smtClean="0"/>
              <a:t>Татари</a:t>
            </a:r>
            <a:r>
              <a:rPr lang="ru-RU" sz="1800" b="0" dirty="0" smtClean="0"/>
              <a:t> - 0,03%  </a:t>
            </a:r>
            <a:r>
              <a:rPr lang="ru-RU" sz="1800" b="0" dirty="0" err="1" smtClean="0"/>
              <a:t>Грузини</a:t>
            </a:r>
            <a:r>
              <a:rPr lang="ru-RU" sz="1800" b="0" dirty="0" smtClean="0"/>
              <a:t> - 0,03% </a:t>
            </a:r>
            <a:r>
              <a:rPr lang="ru-RU" sz="1800" b="0" dirty="0" err="1" smtClean="0"/>
              <a:t>Інші</a:t>
            </a:r>
            <a:r>
              <a:rPr lang="ru-RU" sz="1800" b="0" dirty="0" smtClean="0"/>
              <a:t> - 1,02</a:t>
            </a:r>
            <a:r>
              <a:rPr lang="ru-RU" sz="1800" dirty="0" smtClean="0"/>
              <a:t>%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r="8774" b="11362"/>
          <a:stretch/>
        </p:blipFill>
        <p:spPr>
          <a:xfrm>
            <a:off x="251520" y="1217534"/>
            <a:ext cx="4204173" cy="38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Населення за статтю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551734" cy="4065315"/>
          </a:xfrm>
        </p:spPr>
        <p:txBody>
          <a:bodyPr>
            <a:normAutofit/>
          </a:bodyPr>
          <a:lstStyle/>
          <a:p>
            <a:r>
              <a:rPr lang="uk-UA" sz="1800" b="0" dirty="0" smtClean="0"/>
              <a:t>Можемо спостерігати,що чоловіків та</a:t>
            </a:r>
          </a:p>
          <a:p>
            <a:r>
              <a:rPr lang="uk-UA" sz="1800" b="0" dirty="0" smtClean="0"/>
              <a:t>жінок за останній час зменшилося. Щодо</a:t>
            </a:r>
          </a:p>
          <a:p>
            <a:r>
              <a:rPr lang="uk-UA" sz="1800" b="0" dirty="0" smtClean="0"/>
              <a:t>Сумської області,то жінок стало на 28%</a:t>
            </a:r>
          </a:p>
          <a:p>
            <a:r>
              <a:rPr lang="uk-UA" sz="1800" b="0" dirty="0" smtClean="0"/>
              <a:t>менше, а чоловіків на 28,5%</a:t>
            </a:r>
            <a:endParaRPr lang="ru-RU" sz="1800" b="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/>
          <a:stretch/>
        </p:blipFill>
        <p:spPr bwMode="auto">
          <a:xfrm>
            <a:off x="755576" y="2852935"/>
            <a:ext cx="7817967" cy="399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5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Еміграція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dirty="0"/>
              <a:t>З</a:t>
            </a:r>
            <a:r>
              <a:rPr lang="ru-RU" sz="1800" b="0" dirty="0" smtClean="0"/>
              <a:t> центрального </a:t>
            </a:r>
            <a:r>
              <a:rPr lang="ru-RU" sz="1800" b="0" dirty="0" err="1" smtClean="0"/>
              <a:t>регіону</a:t>
            </a:r>
            <a:r>
              <a:rPr lang="ru-RU" sz="1800" b="0" dirty="0" smtClean="0"/>
              <a:t> , в том </a:t>
            </a:r>
            <a:r>
              <a:rPr lang="ru-RU" sz="1800" b="0" dirty="0" err="1" smtClean="0"/>
              <a:t>числі</a:t>
            </a:r>
            <a:r>
              <a:rPr lang="ru-RU" sz="1800" b="0" dirty="0" smtClean="0"/>
              <a:t> і </a:t>
            </a:r>
            <a:r>
              <a:rPr lang="ru-RU" sz="1800" b="0" dirty="0" err="1" smtClean="0"/>
              <a:t>Сумської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області</a:t>
            </a:r>
            <a:r>
              <a:rPr lang="ru-RU" sz="1800" b="0" dirty="0" smtClean="0"/>
              <a:t>  </a:t>
            </a:r>
            <a:r>
              <a:rPr lang="ru-RU" sz="1800" b="0" dirty="0" err="1" smtClean="0"/>
              <a:t>імігрувало</a:t>
            </a:r>
            <a:r>
              <a:rPr lang="ru-RU" sz="1800" b="0" dirty="0" smtClean="0"/>
              <a:t> :</a:t>
            </a:r>
          </a:p>
          <a:p>
            <a:pPr marL="0" indent="0">
              <a:buNone/>
            </a:pPr>
            <a:r>
              <a:rPr lang="ru-RU" sz="1800" b="0" dirty="0" smtClean="0"/>
              <a:t>45% - в </a:t>
            </a:r>
            <a:r>
              <a:rPr lang="ru-RU" sz="1800" b="0" dirty="0" err="1" smtClean="0"/>
              <a:t>Росію</a:t>
            </a:r>
            <a:r>
              <a:rPr lang="ru-RU" sz="1800" b="0" dirty="0" smtClean="0"/>
              <a:t>, 27% - в </a:t>
            </a:r>
            <a:r>
              <a:rPr lang="ru-RU" sz="1800" b="0" dirty="0" err="1" smtClean="0"/>
              <a:t>Італію</a:t>
            </a:r>
            <a:endParaRPr lang="ru-RU" sz="1800" b="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70346"/>
              </p:ext>
            </p:extLst>
          </p:nvPr>
        </p:nvGraphicFramePr>
        <p:xfrm>
          <a:off x="4695825" y="2060848"/>
          <a:ext cx="44481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Диаграмма" r:id="rId3" imgW="4447998" imgH="3276757" progId="MSGraph.Chart.8">
                  <p:embed followColorScheme="full"/>
                </p:oleObj>
              </mc:Choice>
              <mc:Fallback>
                <p:oleObj name="Диаграмма" r:id="rId3" imgW="4447998" imgH="32767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5825" y="2060848"/>
                        <a:ext cx="444817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8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Вікова</a:t>
            </a:r>
            <a:r>
              <a:rPr lang="ru-RU" sz="3600" dirty="0" smtClean="0"/>
              <a:t> структура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24000"/>
            <a:r>
              <a:rPr lang="ru-RU" sz="2400" b="0" dirty="0" smtClean="0"/>
              <a:t>Станом на 1 </a:t>
            </a:r>
            <a:r>
              <a:rPr lang="ru-RU" sz="2400" b="0" dirty="0" err="1" smtClean="0"/>
              <a:t>січня</a:t>
            </a:r>
            <a:r>
              <a:rPr lang="ru-RU" sz="2400" b="0" dirty="0" smtClean="0"/>
              <a:t> 2014 року </a:t>
            </a:r>
            <a:r>
              <a:rPr lang="ru-RU" sz="2400" b="0" dirty="0" err="1" smtClean="0"/>
              <a:t>статево-віковий</a:t>
            </a:r>
            <a:endParaRPr lang="ru-RU" sz="2400" b="0" dirty="0"/>
          </a:p>
          <a:p>
            <a:pPr indent="-324000"/>
            <a:r>
              <a:rPr lang="ru-RU" sz="2400" b="0" dirty="0" err="1" smtClean="0"/>
              <a:t>розподіл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населення</a:t>
            </a:r>
            <a:r>
              <a:rPr lang="ru-RU" sz="2400" b="0" dirty="0"/>
              <a:t> </a:t>
            </a:r>
            <a:r>
              <a:rPr lang="ru-RU" sz="2400" b="0" dirty="0" err="1" smtClean="0"/>
              <a:t>Сумської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міськради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був</a:t>
            </a:r>
            <a:endParaRPr lang="ru-RU" sz="2400" b="0" dirty="0"/>
          </a:p>
          <a:p>
            <a:pPr indent="-324000"/>
            <a:r>
              <a:rPr lang="ru-RU" sz="2400" b="0" dirty="0" err="1" smtClean="0"/>
              <a:t>такий</a:t>
            </a:r>
            <a:r>
              <a:rPr lang="ru-RU" b="0" dirty="0" smtClean="0"/>
              <a:t>:</a:t>
            </a:r>
            <a:endParaRPr lang="ru-RU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41667" r="47570" b="43452"/>
          <a:stretch/>
        </p:blipFill>
        <p:spPr bwMode="auto">
          <a:xfrm>
            <a:off x="1785016" y="2708920"/>
            <a:ext cx="5573968" cy="174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65050" r="5454" b="6465"/>
          <a:stretch/>
        </p:blipFill>
        <p:spPr bwMode="auto">
          <a:xfrm>
            <a:off x="0" y="4729534"/>
            <a:ext cx="9144000" cy="21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1670</TotalTime>
  <Words>229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Углы</vt:lpstr>
      <vt:lpstr>Диаграмма Microsoft Graph</vt:lpstr>
      <vt:lpstr>Населення Сумської області</vt:lpstr>
      <vt:lpstr>Сумська область </vt:lpstr>
      <vt:lpstr>Чисельність населення по містах  та районах Сумської області на 2020 рік</vt:lpstr>
      <vt:lpstr>Чисельність населення в Сумській обл.  з 2003 по 2020 рр.</vt:lpstr>
      <vt:lpstr>Національний склад</vt:lpstr>
      <vt:lpstr>Національний склад</vt:lpstr>
      <vt:lpstr>Населення за статтю</vt:lpstr>
      <vt:lpstr>Еміграція</vt:lpstr>
      <vt:lpstr>Вікова структура</vt:lpstr>
      <vt:lpstr>Дякую за увагу!!!!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18</cp:revision>
  <dcterms:created xsi:type="dcterms:W3CDTF">2020-05-18T16:40:58Z</dcterms:created>
  <dcterms:modified xsi:type="dcterms:W3CDTF">2020-05-19T20:31:11Z</dcterms:modified>
</cp:coreProperties>
</file>